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75" r:id="rId3"/>
    <p:sldId id="290" r:id="rId4"/>
    <p:sldId id="291" r:id="rId5"/>
    <p:sldId id="271" r:id="rId6"/>
    <p:sldId id="277" r:id="rId7"/>
    <p:sldId id="295" r:id="rId8"/>
    <p:sldId id="288" r:id="rId9"/>
    <p:sldId id="289" r:id="rId10"/>
    <p:sldId id="278" r:id="rId11"/>
    <p:sldId id="293" r:id="rId12"/>
    <p:sldId id="270" r:id="rId13"/>
    <p:sldId id="296" r:id="rId14"/>
    <p:sldId id="284" r:id="rId15"/>
    <p:sldId id="292" r:id="rId16"/>
    <p:sldId id="283" r:id="rId17"/>
    <p:sldId id="294" r:id="rId18"/>
    <p:sldId id="26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948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2C490-3CCF-4E87-A209-97621C85DD75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723D8D-0246-44E1-B13F-A11FF39097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1688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mtClean="0"/>
              <a:t>To view this presentation, first, turn up your volume and second,</a:t>
            </a:r>
            <a:r>
              <a:rPr lang="en-US" baseline="0" smtClean="0"/>
              <a:t> launch the self-running slide show.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4DFB0-44CD-4632-8FEA-E6F62CCD500F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first rule is:</a:t>
            </a:r>
            <a:r>
              <a:rPr lang="en-US" baseline="0" smtClean="0"/>
              <a:t> Treat your audience as king.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and keep the audience’s needs top of mind,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But also change the world.</a:t>
            </a:r>
            <a:r>
              <a:rPr lang="en-US" baseline="0" smtClean="0"/>
              <a:t> (Well, at least your part of the world.)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Rule number 4: Practice design, not decoration.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next rule is: Help them see what you</a:t>
            </a:r>
            <a:r>
              <a:rPr lang="en-US" baseline="0" smtClean="0"/>
              <a:t> are saying.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As tempting as it is to fill your slides with stuff, often de-decorating</a:t>
            </a:r>
            <a:r>
              <a:rPr lang="en-US" baseline="0" smtClean="0"/>
              <a:t> is the best policy.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last rule is: Cultivate healthy relationships (with</a:t>
            </a:r>
            <a:r>
              <a:rPr lang="en-US" baseline="0" smtClean="0"/>
              <a:t> your slides and your audience)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900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44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5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802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79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42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95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59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909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5923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5622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217CC-1351-4046-8728-C585AA6D8016}" type="datetimeFigureOut">
              <a:rPr lang="en-IN" smtClean="0"/>
              <a:t>22-09-2016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F30968-69F7-42F5-98EB-3B6CD72752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45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audio" Target="../media/media2.wma"/><Relationship Id="rId16" Type="http://schemas.openxmlformats.org/officeDocument/2006/relationships/image" Target="../media/image5.png"/><Relationship Id="rId1" Type="http://schemas.microsoft.com/office/2007/relationships/media" Target="../media/media2.wma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1.jpe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29.png"/><Relationship Id="rId7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5.png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5.wma"/><Relationship Id="rId7" Type="http://schemas.openxmlformats.org/officeDocument/2006/relationships/image" Target="../media/image1.jpeg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audio" Target="../media/media5.wm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73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audio" Target="../media/media7.wma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microsoft.com/office/2007/relationships/media" Target="../media/media7.wma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1.jpeg"/><Relationship Id="rId15" Type="http://schemas.openxmlformats.org/officeDocument/2006/relationships/image" Target="../media/image67.png"/><Relationship Id="rId23" Type="http://schemas.openxmlformats.org/officeDocument/2006/relationships/image" Target="../media/image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  <p:sp>
        <p:nvSpPr>
          <p:cNvPr id="23" name="Rectangle 210"/>
          <p:cNvSpPr txBox="1">
            <a:spLocks noChangeArrowheads="1"/>
          </p:cNvSpPr>
          <p:nvPr/>
        </p:nvSpPr>
        <p:spPr bwMode="auto">
          <a:xfrm>
            <a:off x="4355976" y="620688"/>
            <a:ext cx="4069326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rIns="0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en-US" sz="7200" dirty="0" smtClean="0">
                <a:solidFill>
                  <a:srgbClr val="08CFEE"/>
                </a:solidFill>
                <a:latin typeface="Arial" pitchFamily="34" charset="0"/>
                <a:ea typeface="Arial" charset="0"/>
                <a:cs typeface="Arial" pitchFamily="34" charset="0"/>
              </a:rPr>
              <a:t>  SAVE       WATER</a:t>
            </a:r>
            <a:endParaRPr lang="en-US" sz="7200" dirty="0">
              <a:solidFill>
                <a:srgbClr val="08CFEE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395329" y="3044279"/>
            <a:ext cx="43919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prstClr val="white"/>
                </a:solidFill>
                <a:latin typeface="Adobe Gothic Std B" pitchFamily="34" charset="-128"/>
                <a:ea typeface="Adobe Gothic Std B" pitchFamily="34" charset="-128"/>
                <a:cs typeface="Arial" pitchFamily="34" charset="0"/>
              </a:rPr>
              <a:t>SMART WATER METERING SYSTEM</a:t>
            </a:r>
            <a:r>
              <a:rPr lang="en-US" sz="2200" dirty="0" smtClean="0">
                <a:solidFill>
                  <a:prstClr val="white"/>
                </a:solidFill>
                <a:latin typeface="Arial" pitchFamily="34" charset="0"/>
                <a:ea typeface="Arial" charset="0"/>
                <a:cs typeface="Arial" pitchFamily="34" charset="0"/>
              </a:rPr>
              <a:t>…..</a:t>
            </a:r>
            <a:endParaRPr lang="en-US" sz="3600" dirty="0" smtClean="0">
              <a:solidFill>
                <a:srgbClr val="08CFEE"/>
              </a:solidFill>
              <a:latin typeface="Arial" pitchFamily="34" charset="0"/>
              <a:ea typeface="Arial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43024" y="4797152"/>
            <a:ext cx="4896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solidFill>
                  <a:schemeClr val="bg1"/>
                </a:solidFill>
              </a:rPr>
              <a:t>PRIDHVI KRISHNA</a:t>
            </a:r>
          </a:p>
          <a:p>
            <a:r>
              <a:rPr lang="en-IN" sz="4800" dirty="0" smtClean="0">
                <a:solidFill>
                  <a:schemeClr val="bg1"/>
                </a:solidFill>
              </a:rPr>
              <a:t>SHUBHAM VERMA</a:t>
            </a:r>
            <a:endParaRPr lang="en-IN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0282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3384" y="2570571"/>
            <a:ext cx="30588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Technology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6234" y="2967179"/>
            <a:ext cx="3570208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500" b="1" i="0" u="none" strike="noStrike" kern="0" cap="none" spc="0" normalizeH="0" baseline="0" noProof="0" dirty="0" smtClean="0">
                <a:ln>
                  <a:noFill/>
                </a:ln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USED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43384" y="4191271"/>
            <a:ext cx="82426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IN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4962" y="1023937"/>
            <a:ext cx="714375" cy="149542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1175" y="1090612"/>
            <a:ext cx="1333500" cy="159067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2612" y="1728787"/>
            <a:ext cx="1895475" cy="1076325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0225" y="2305050"/>
            <a:ext cx="1790700" cy="158115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1225" y="2281237"/>
            <a:ext cx="1371600" cy="771525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3075" y="2609850"/>
            <a:ext cx="1009650" cy="1600200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3475" y="2386012"/>
            <a:ext cx="1143000" cy="195262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0" y="2286000"/>
            <a:ext cx="1771650" cy="1314450"/>
          </a:xfrm>
          <a:prstGeom prst="rect">
            <a:avLst/>
          </a:prstGeom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076450"/>
            <a:ext cx="1600200" cy="723900"/>
          </a:xfrm>
          <a:prstGeom prst="rect">
            <a:avLst/>
          </a:prstGeo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750" y="1204912"/>
            <a:ext cx="1733550" cy="15335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44008" y="4191271"/>
            <a:ext cx="3991798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DEVELOPMENT</a:t>
            </a:r>
          </a:p>
        </p:txBody>
      </p:sp>
      <p:pic>
        <p:nvPicPr>
          <p:cNvPr id="20" name="62_Rule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839200" y="7010400"/>
            <a:ext cx="304800" cy="3048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125742" y="1666231"/>
            <a:ext cx="1838340" cy="1838340"/>
            <a:chOff x="1125742" y="1666231"/>
            <a:chExt cx="1838340" cy="1838340"/>
          </a:xfrm>
        </p:grpSpPr>
        <p:sp>
          <p:nvSpPr>
            <p:cNvPr id="9" name="Oval 8"/>
            <p:cNvSpPr/>
            <p:nvPr/>
          </p:nvSpPr>
          <p:spPr>
            <a:xfrm>
              <a:off x="1125742" y="1666231"/>
              <a:ext cx="1838340" cy="18383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>
              <a:softEdge rad="685800"/>
            </a:effectLst>
            <a:scene3d>
              <a:camera prst="orthographicFront"/>
              <a:lightRig rig="threePt" dir="t"/>
            </a:scene3d>
            <a:sp3d extrusionH="19050" prstMaterial="plastic">
              <a:bevelT w="95250" h="95250"/>
              <a:extrusionClr>
                <a:sysClr val="window" lastClr="FFFFFF"/>
              </a:extrusionClr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endParaRPr>
            </a:p>
          </p:txBody>
        </p:sp>
        <p:grpSp>
          <p:nvGrpSpPr>
            <p:cNvPr id="22" name="Group 4"/>
            <p:cNvGrpSpPr>
              <a:grpSpLocks/>
            </p:cNvGrpSpPr>
            <p:nvPr/>
          </p:nvGrpSpPr>
          <p:grpSpPr bwMode="auto">
            <a:xfrm>
              <a:off x="1163638" y="1689100"/>
              <a:ext cx="1755775" cy="1754188"/>
              <a:chOff x="1265381" y="2235198"/>
              <a:chExt cx="1754909" cy="1754909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265381" y="2235198"/>
                <a:ext cx="1754909" cy="17549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TextBox 20"/>
              <p:cNvSpPr txBox="1">
                <a:spLocks noChangeArrowheads="1"/>
              </p:cNvSpPr>
              <p:nvPr/>
            </p:nvSpPr>
            <p:spPr bwMode="auto">
              <a:xfrm>
                <a:off x="1699696" y="2362200"/>
                <a:ext cx="804632" cy="1431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accent1"/>
                    </a:solidFill>
                    <a:latin typeface="Arial" pitchFamily="34" charset="0"/>
                    <a:cs typeface="Arial" pitchFamily="34" charset="0"/>
                  </a:rPr>
                  <a:t>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1598450"/>
      </p:ext>
    </p:extLst>
  </p:cSld>
  <p:clrMapOvr>
    <a:masterClrMapping/>
  </p:clrMapOvr>
  <p:transition spd="slow" advClick="0" advTm="56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9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23" presetClass="entr" presetSubtype="16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00"/>
                            </p:stCondLst>
                            <p:childTnLst>
                              <p:par>
                                <p:cTn id="22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900"/>
                            </p:stCondLst>
                            <p:childTnLst>
                              <p:par>
                                <p:cTn id="30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100"/>
                            </p:stCondLst>
                            <p:childTnLst>
                              <p:par>
                                <p:cTn id="38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1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300"/>
                            </p:stCondLst>
                            <p:childTnLst>
                              <p:par>
                                <p:cTn id="46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100" fill="hold"/>
                                        <p:tgtEl>
                                          <p:spTgt spid="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100" fill="hold"/>
                                        <p:tgtEl>
                                          <p:spTgt spid="1030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600"/>
                            </p:stCondLst>
                            <p:childTnLst>
                              <p:par>
                                <p:cTn id="5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00"/>
                            </p:stCondLst>
                            <p:childTnLst>
                              <p:par>
                                <p:cTn id="62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100" fill="hold"/>
                                        <p:tgtEl>
                                          <p:spTgt spid="103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800"/>
                            </p:stCondLst>
                            <p:childTnLst>
                              <p:par>
                                <p:cTn id="6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900"/>
                            </p:stCondLst>
                            <p:childTnLst>
                              <p:par>
                                <p:cTn id="70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1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100"/>
                            </p:stCondLst>
                            <p:childTnLst>
                              <p:par>
                                <p:cTn id="78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100" fill="hold"/>
                                        <p:tgtEl>
                                          <p:spTgt spid="103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00"/>
                            </p:stCondLst>
                            <p:childTnLst>
                              <p:par>
                                <p:cTn id="8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300"/>
                            </p:stCondLst>
                            <p:childTnLst>
                              <p:par>
                                <p:cTn id="86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7" dur="100" fill="hold"/>
                                        <p:tgtEl>
                                          <p:spTgt spid="103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400"/>
                            </p:stCondLst>
                            <p:childTnLst>
                              <p:par>
                                <p:cTn id="8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6" presetClass="emph" presetSubtype="0" decel="5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100" fill="hold"/>
                                        <p:tgtEl>
                                          <p:spTgt spid="102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9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503592" y="-106017"/>
            <a:ext cx="14317" cy="696401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39044" y="2052574"/>
            <a:ext cx="0" cy="2691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502879" y="2780928"/>
            <a:ext cx="1236165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58369" y="116632"/>
            <a:ext cx="4805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accent1"/>
                </a:solidFill>
              </a:rPr>
              <a:t>TECHNOLOGY  USED</a:t>
            </a:r>
            <a:endParaRPr lang="en-US" sz="3600" dirty="0">
              <a:solidFill>
                <a:schemeClr val="accent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23221" y="1944565"/>
            <a:ext cx="6993897" cy="2678186"/>
            <a:chOff x="1647906" y="3427770"/>
            <a:chExt cx="6993897" cy="2678186"/>
          </a:xfrm>
        </p:grpSpPr>
        <p:sp>
          <p:nvSpPr>
            <p:cNvPr id="21" name="Oval 20"/>
            <p:cNvSpPr/>
            <p:nvPr/>
          </p:nvSpPr>
          <p:spPr>
            <a:xfrm>
              <a:off x="1949975" y="3427770"/>
              <a:ext cx="1621006" cy="16210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328892" y="3427770"/>
              <a:ext cx="1621006" cy="16210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707991" y="3427770"/>
              <a:ext cx="1621006" cy="16210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47906" y="5217317"/>
              <a:ext cx="201949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Raspberry Pi</a:t>
              </a:r>
            </a:p>
            <a:p>
              <a:pPr algn="ctr"/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025693" y="5274959"/>
              <a:ext cx="22466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Three Axis Magnetometer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395184" y="5274959"/>
              <a:ext cx="22466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USB SIM </a:t>
              </a:r>
              <a:r>
                <a:rPr lang="en-US" sz="2400" dirty="0">
                  <a:solidFill>
                    <a:schemeClr val="bg1"/>
                  </a:solidFill>
                </a:rPr>
                <a:t>M</a:t>
              </a:r>
              <a:r>
                <a:rPr lang="en-US" sz="2400" dirty="0" smtClean="0">
                  <a:solidFill>
                    <a:schemeClr val="bg1"/>
                  </a:solidFill>
                </a:rPr>
                <a:t>odule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AutoShape 2" descr="Raspberry fre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AutoShape 4" descr="Raspberry fre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389" name="Picture 5" descr="C:\Users\HP\Downloads\raspber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69" y="2060848"/>
            <a:ext cx="1355334" cy="135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HP\Downloads\sim-car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916832"/>
            <a:ext cx="1664220" cy="16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HP\Downloads\wind-turbin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304" y="2181109"/>
            <a:ext cx="1114811" cy="111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290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025" y="3362325"/>
            <a:ext cx="7800975" cy="349567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11436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70044" y="98625"/>
            <a:ext cx="7803912" cy="122736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Tools &amp; Technologies!</a:t>
            </a:r>
          </a:p>
        </p:txBody>
      </p:sp>
      <p:pic>
        <p:nvPicPr>
          <p:cNvPr id="7" name="Picture 2" descr="http://cordova.apache.org/images/logo_full.png"/>
          <p:cNvPicPr>
            <a:picLocks noChangeAspect="1" noChangeArrowheads="1"/>
          </p:cNvPicPr>
          <p:nvPr/>
        </p:nvPicPr>
        <p:blipFill rotWithShape="1"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" b="51535"/>
          <a:stretch/>
        </p:blipFill>
        <p:spPr bwMode="auto">
          <a:xfrm>
            <a:off x="574086" y="1326606"/>
            <a:ext cx="3467827" cy="132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en/thumb/9/9e/JQuery_logo.svg/1280px-JQuery_logo.svg.png"/>
          <p:cNvPicPr>
            <a:picLocks noChangeAspect="1" noChangeArrowheads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24" y="3056756"/>
            <a:ext cx="3044549" cy="74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i.ytimg.com/vi/CBQGl6zokMs/maxresdefault.jpg"/>
          <p:cNvPicPr>
            <a:picLocks noChangeAspect="1" noChangeArrowheads="1"/>
          </p:cNvPicPr>
          <p:nvPr/>
        </p:nvPicPr>
        <p:blipFill rotWithShape="1">
          <a:blip r:embed="rId6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67" b="38889" l="0" r="98750">
                        <a14:foregroundMark x1="9844" y1="15556" x2="8594" y2="20694"/>
                        <a14:foregroundMark x1="17422" y1="20694" x2="17344" y2="30833"/>
                        <a14:foregroundMark x1="26875" y1="17778" x2="26875" y2="30000"/>
                        <a14:foregroundMark x1="29688" y1="20139" x2="29453" y2="30139"/>
                        <a14:foregroundMark x1="55000" y1="12778" x2="54922" y2="27639"/>
                        <a14:foregroundMark x1="55391" y1="32500" x2="57188" y2="33750"/>
                        <a14:foregroundMark x1="59062" y1="20556" x2="61016" y2="16806"/>
                        <a14:foregroundMark x1="61328" y1="33889" x2="64375" y2="33333"/>
                        <a14:foregroundMark x1="67891" y1="32917" x2="68203" y2="32361"/>
                        <a14:foregroundMark x1="71094" y1="30556" x2="70234" y2="24444"/>
                        <a14:foregroundMark x1="79297" y1="21250" x2="80156" y2="17083"/>
                        <a14:foregroundMark x1="87656" y1="21944" x2="88906" y2="16667"/>
                        <a14:foregroundMark x1="92891" y1="32917" x2="90234" y2="33889"/>
                        <a14:foregroundMark x1="26797" y1="10139" x2="26797" y2="8889"/>
                        <a14:backgroundMark x1="2734" y1="17639" x2="4375" y2="1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71" b="60710"/>
          <a:stretch/>
        </p:blipFill>
        <p:spPr bwMode="auto">
          <a:xfrm>
            <a:off x="574086" y="4207974"/>
            <a:ext cx="4068812" cy="7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http://www.jaseir.com/wp-content/uploads/2015/01/logo_android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23"/>
          <a:stretch/>
        </p:blipFill>
        <p:spPr bwMode="auto">
          <a:xfrm>
            <a:off x="366843" y="5107708"/>
            <a:ext cx="1705288" cy="130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www.jaseir.com/wp-content/uploads/2015/01/logo_android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48"/>
          <a:stretch/>
        </p:blipFill>
        <p:spPr bwMode="auto">
          <a:xfrm>
            <a:off x="1882579" y="5403783"/>
            <a:ext cx="2499870" cy="68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814350" y="1788261"/>
            <a:ext cx="42974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… to build Cross Platform Apps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4349" y="3025326"/>
            <a:ext cx="4297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…</a:t>
            </a:r>
            <a:r>
              <a:rPr lang="en-US" sz="2800" dirty="0">
                <a:solidFill>
                  <a:schemeClr val="bg1"/>
                </a:solidFill>
              </a:rPr>
              <a:t>it’s a cross-platform JavaScript library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46596" y="4076529"/>
            <a:ext cx="42974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…</a:t>
            </a:r>
            <a:r>
              <a:rPr lang="en-US" sz="2400" dirty="0">
                <a:solidFill>
                  <a:schemeClr val="bg1"/>
                </a:solidFill>
              </a:rPr>
              <a:t>it’s a cross-browser library of CSS animations.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14348" y="5561556"/>
            <a:ext cx="42974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</a:t>
            </a:r>
            <a:r>
              <a:rPr lang="en-US" sz="2400" dirty="0"/>
              <a:t>used to build the App.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3431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87264" y="2399121"/>
            <a:ext cx="1438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kern="0" dirty="0" smtClean="0"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HOW</a:t>
            </a:r>
            <a:endParaRPr kumimoji="0" 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0159" y="2719529"/>
            <a:ext cx="2643672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900" b="1" i="0" u="none" strike="noStrike" kern="0" cap="none" spc="0" normalizeH="0" baseline="0" noProof="0" dirty="0" smtClean="0">
                <a:ln>
                  <a:noFill/>
                </a:ln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5817" y="4275726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GOING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3848" y="4671358"/>
            <a:ext cx="592341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00" b="1" i="0" u="none" strike="noStrike" kern="0" cap="none" spc="0" normalizeH="0" baseline="0" noProof="0" dirty="0" smtClean="0">
                <a:ln>
                  <a:noFill/>
                </a:ln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IMPLEMENT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4589" y="2399121"/>
            <a:ext cx="1266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95477" y="4275726"/>
            <a:ext cx="825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TO</a:t>
            </a:r>
          </a:p>
        </p:txBody>
      </p:sp>
      <p:sp>
        <p:nvSpPr>
          <p:cNvPr id="15" name="Oval 14"/>
          <p:cNvSpPr/>
          <p:nvPr/>
        </p:nvSpPr>
        <p:spPr>
          <a:xfrm>
            <a:off x="1401110" y="3866649"/>
            <a:ext cx="2069702" cy="241662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90000"/>
                  <a:alpha val="62000"/>
                </a:sysClr>
              </a:gs>
              <a:gs pos="100000">
                <a:srgbClr val="08CFEE">
                  <a:tint val="23500"/>
                  <a:satMod val="16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68642" y="2142481"/>
            <a:ext cx="1838340" cy="183834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pic>
        <p:nvPicPr>
          <p:cNvPr id="18" name="50_Rule 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1506538" y="2159000"/>
            <a:ext cx="1755775" cy="1754188"/>
            <a:chOff x="1265381" y="2235198"/>
            <a:chExt cx="1754909" cy="1754909"/>
          </a:xfrm>
        </p:grpSpPr>
        <p:sp>
          <p:nvSpPr>
            <p:cNvPr id="21" name="Oval 20"/>
            <p:cNvSpPr/>
            <p:nvPr/>
          </p:nvSpPr>
          <p:spPr>
            <a:xfrm>
              <a:off x="1265381" y="2235198"/>
              <a:ext cx="1754909" cy="175490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TextBox 20"/>
            <p:cNvSpPr txBox="1">
              <a:spLocks noChangeArrowheads="1"/>
            </p:cNvSpPr>
            <p:nvPr/>
          </p:nvSpPr>
          <p:spPr bwMode="auto">
            <a:xfrm>
              <a:off x="1755112" y="2399144"/>
              <a:ext cx="804632" cy="14317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700" b="1" dirty="0" smtClean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87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28775" y="983608"/>
            <a:ext cx="2771775" cy="29432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487" y="1433512"/>
            <a:ext cx="1552575" cy="16287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8269" y="2455220"/>
            <a:ext cx="1790700" cy="15144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776910767"/>
      </p:ext>
    </p:extLst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8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1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450"/>
                            </p:stCondLst>
                            <p:childTnLst>
                              <p:par>
                                <p:cTn id="28" presetID="6" presetClass="emph" presetSubtype="0" decel="59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1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50"/>
                            </p:stCondLst>
                            <p:childTnLst>
                              <p:par>
                                <p:cTn id="3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50"/>
                            </p:stCondLst>
                            <p:childTnLst>
                              <p:par>
                                <p:cTn id="36" presetID="6" presetClass="emph" presetSubtype="0" decel="59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1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50"/>
                            </p:stCondLst>
                            <p:childTnLst>
                              <p:par>
                                <p:cTn id="44" presetID="6" presetClass="emph" presetSubtype="0" decel="59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4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49829" y="1132114"/>
            <a:ext cx="6435634" cy="4589417"/>
          </a:xfrm>
          <a:prstGeom prst="rect">
            <a:avLst/>
          </a:prstGeom>
          <a:gradFill>
            <a:gsLst>
              <a:gs pos="0">
                <a:schemeClr val="bg1">
                  <a:lumMod val="98000"/>
                  <a:lumOff val="2000"/>
                  <a:alpha val="21000"/>
                </a:schemeClr>
              </a:gs>
              <a:gs pos="39999">
                <a:schemeClr val="bg1">
                  <a:lumMod val="75000"/>
                  <a:alpha val="18000"/>
                </a:schemeClr>
              </a:gs>
              <a:gs pos="70000">
                <a:schemeClr val="bg1">
                  <a:lumMod val="65000"/>
                  <a:alpha val="14000"/>
                </a:schemeClr>
              </a:gs>
              <a:gs pos="100000">
                <a:schemeClr val="bg1">
                  <a:alpha val="14000"/>
                </a:schemeClr>
              </a:gs>
            </a:gsLst>
            <a:lin ang="5400000" scaled="0"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5146040" y="1388745"/>
            <a:ext cx="2050010" cy="2190037"/>
            <a:chOff x="5085080" y="1442085"/>
            <a:chExt cx="2050010" cy="2190037"/>
          </a:xfrm>
        </p:grpSpPr>
        <p:sp>
          <p:nvSpPr>
            <p:cNvPr id="15" name="Oval 14"/>
            <p:cNvSpPr/>
            <p:nvPr/>
          </p:nvSpPr>
          <p:spPr>
            <a:xfrm>
              <a:off x="5093854" y="1505527"/>
              <a:ext cx="2041236" cy="2041236"/>
            </a:xfrm>
            <a:prstGeom prst="ellipse">
              <a:avLst/>
            </a:prstGeom>
            <a:noFill/>
            <a:ln w="1555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085080" y="1498600"/>
              <a:ext cx="2044700" cy="2044700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5000"/>
                  </a:schemeClr>
                </a:gs>
                <a:gs pos="39999">
                  <a:schemeClr val="bg1">
                    <a:lumMod val="75000"/>
                    <a:alpha val="24000"/>
                  </a:schemeClr>
                </a:gs>
                <a:gs pos="70000">
                  <a:schemeClr val="bg1">
                    <a:lumMod val="65000"/>
                    <a:alpha val="31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88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Extract 16"/>
            <p:cNvSpPr/>
            <p:nvPr/>
          </p:nvSpPr>
          <p:spPr>
            <a:xfrm rot="12338484">
              <a:off x="5773036" y="1565275"/>
              <a:ext cx="1051177" cy="1196975"/>
            </a:xfrm>
            <a:custGeom>
              <a:avLst/>
              <a:gdLst>
                <a:gd name="connsiteX0" fmla="*/ 0 w 10000"/>
                <a:gd name="connsiteY0" fmla="*/ 10000 h 10000"/>
                <a:gd name="connsiteX1" fmla="*/ 5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0" fmla="*/ 0 w 10000"/>
                <a:gd name="connsiteY0" fmla="*/ 10000 h 10000"/>
                <a:gd name="connsiteX1" fmla="*/ 5000 w 10000"/>
                <a:gd name="connsiteY1" fmla="*/ 0 h 10000"/>
                <a:gd name="connsiteX2" fmla="*/ 10000 w 10000"/>
                <a:gd name="connsiteY2" fmla="*/ 10000 h 10000"/>
                <a:gd name="connsiteX3" fmla="*/ 5000 w 10000"/>
                <a:gd name="connsiteY3" fmla="*/ 9945 h 10000"/>
                <a:gd name="connsiteX4" fmla="*/ 0 w 10000"/>
                <a:gd name="connsiteY4" fmla="*/ 10000 h 10000"/>
                <a:gd name="connsiteX0" fmla="*/ 0 w 10000"/>
                <a:gd name="connsiteY0" fmla="*/ 10000 h 10934"/>
                <a:gd name="connsiteX1" fmla="*/ 5000 w 10000"/>
                <a:gd name="connsiteY1" fmla="*/ 0 h 10934"/>
                <a:gd name="connsiteX2" fmla="*/ 10000 w 10000"/>
                <a:gd name="connsiteY2" fmla="*/ 10000 h 10934"/>
                <a:gd name="connsiteX3" fmla="*/ 5000 w 10000"/>
                <a:gd name="connsiteY3" fmla="*/ 10934 h 10934"/>
                <a:gd name="connsiteX4" fmla="*/ 0 w 10000"/>
                <a:gd name="connsiteY4" fmla="*/ 10000 h 10934"/>
                <a:gd name="connsiteX0" fmla="*/ 0 w 10000"/>
                <a:gd name="connsiteY0" fmla="*/ 10000 h 11150"/>
                <a:gd name="connsiteX1" fmla="*/ 5000 w 10000"/>
                <a:gd name="connsiteY1" fmla="*/ 0 h 11150"/>
                <a:gd name="connsiteX2" fmla="*/ 10000 w 10000"/>
                <a:gd name="connsiteY2" fmla="*/ 10000 h 11150"/>
                <a:gd name="connsiteX3" fmla="*/ 5000 w 10000"/>
                <a:gd name="connsiteY3" fmla="*/ 10934 h 11150"/>
                <a:gd name="connsiteX4" fmla="*/ 0 w 10000"/>
                <a:gd name="connsiteY4" fmla="*/ 10000 h 11150"/>
                <a:gd name="connsiteX0" fmla="*/ 0 w 10000"/>
                <a:gd name="connsiteY0" fmla="*/ 10000 h 11150"/>
                <a:gd name="connsiteX1" fmla="*/ 5000 w 10000"/>
                <a:gd name="connsiteY1" fmla="*/ 0 h 11150"/>
                <a:gd name="connsiteX2" fmla="*/ 10000 w 10000"/>
                <a:gd name="connsiteY2" fmla="*/ 10000 h 11150"/>
                <a:gd name="connsiteX3" fmla="*/ 5000 w 10000"/>
                <a:gd name="connsiteY3" fmla="*/ 10934 h 11150"/>
                <a:gd name="connsiteX4" fmla="*/ 0 w 10000"/>
                <a:gd name="connsiteY4" fmla="*/ 10000 h 11150"/>
                <a:gd name="connsiteX0" fmla="*/ 0 w 10000"/>
                <a:gd name="connsiteY0" fmla="*/ 10000 h 10943"/>
                <a:gd name="connsiteX1" fmla="*/ 5000 w 10000"/>
                <a:gd name="connsiteY1" fmla="*/ 0 h 10943"/>
                <a:gd name="connsiteX2" fmla="*/ 10000 w 10000"/>
                <a:gd name="connsiteY2" fmla="*/ 10000 h 10943"/>
                <a:gd name="connsiteX3" fmla="*/ 5000 w 10000"/>
                <a:gd name="connsiteY3" fmla="*/ 10934 h 10943"/>
                <a:gd name="connsiteX4" fmla="*/ 0 w 10000"/>
                <a:gd name="connsiteY4" fmla="*/ 10000 h 10943"/>
                <a:gd name="connsiteX0" fmla="*/ 0 w 10000"/>
                <a:gd name="connsiteY0" fmla="*/ 10000 h 10943"/>
                <a:gd name="connsiteX1" fmla="*/ 5000 w 10000"/>
                <a:gd name="connsiteY1" fmla="*/ 0 h 10943"/>
                <a:gd name="connsiteX2" fmla="*/ 10000 w 10000"/>
                <a:gd name="connsiteY2" fmla="*/ 10000 h 10943"/>
                <a:gd name="connsiteX3" fmla="*/ 5000 w 10000"/>
                <a:gd name="connsiteY3" fmla="*/ 10934 h 10943"/>
                <a:gd name="connsiteX4" fmla="*/ 0 w 10000"/>
                <a:gd name="connsiteY4" fmla="*/ 10000 h 10943"/>
                <a:gd name="connsiteX0" fmla="*/ 0 w 10000"/>
                <a:gd name="connsiteY0" fmla="*/ 10000 h 10943"/>
                <a:gd name="connsiteX1" fmla="*/ 5000 w 10000"/>
                <a:gd name="connsiteY1" fmla="*/ 0 h 10943"/>
                <a:gd name="connsiteX2" fmla="*/ 10000 w 10000"/>
                <a:gd name="connsiteY2" fmla="*/ 10000 h 10943"/>
                <a:gd name="connsiteX3" fmla="*/ 5000 w 10000"/>
                <a:gd name="connsiteY3" fmla="*/ 10934 h 10943"/>
                <a:gd name="connsiteX4" fmla="*/ 0 w 10000"/>
                <a:gd name="connsiteY4" fmla="*/ 10000 h 10943"/>
                <a:gd name="connsiteX0" fmla="*/ 0 w 10000"/>
                <a:gd name="connsiteY0" fmla="*/ 10000 h 10943"/>
                <a:gd name="connsiteX1" fmla="*/ 5000 w 10000"/>
                <a:gd name="connsiteY1" fmla="*/ 0 h 10943"/>
                <a:gd name="connsiteX2" fmla="*/ 10000 w 10000"/>
                <a:gd name="connsiteY2" fmla="*/ 10000 h 10943"/>
                <a:gd name="connsiteX3" fmla="*/ 5000 w 10000"/>
                <a:gd name="connsiteY3" fmla="*/ 10934 h 10943"/>
                <a:gd name="connsiteX4" fmla="*/ 0 w 10000"/>
                <a:gd name="connsiteY4" fmla="*/ 10000 h 10943"/>
                <a:gd name="connsiteX0" fmla="*/ 0 w 10000"/>
                <a:gd name="connsiteY0" fmla="*/ 10000 h 10943"/>
                <a:gd name="connsiteX1" fmla="*/ 5000 w 10000"/>
                <a:gd name="connsiteY1" fmla="*/ 0 h 10943"/>
                <a:gd name="connsiteX2" fmla="*/ 10000 w 10000"/>
                <a:gd name="connsiteY2" fmla="*/ 10000 h 10943"/>
                <a:gd name="connsiteX3" fmla="*/ 5000 w 10000"/>
                <a:gd name="connsiteY3" fmla="*/ 10934 h 10943"/>
                <a:gd name="connsiteX4" fmla="*/ 0 w 10000"/>
                <a:gd name="connsiteY4" fmla="*/ 10000 h 10943"/>
                <a:gd name="connsiteX0" fmla="*/ 0 w 10000"/>
                <a:gd name="connsiteY0" fmla="*/ 10000 h 10943"/>
                <a:gd name="connsiteX1" fmla="*/ 5000 w 10000"/>
                <a:gd name="connsiteY1" fmla="*/ 0 h 10943"/>
                <a:gd name="connsiteX2" fmla="*/ 10000 w 10000"/>
                <a:gd name="connsiteY2" fmla="*/ 10000 h 10943"/>
                <a:gd name="connsiteX3" fmla="*/ 5000 w 10000"/>
                <a:gd name="connsiteY3" fmla="*/ 10934 h 10943"/>
                <a:gd name="connsiteX4" fmla="*/ 0 w 10000"/>
                <a:gd name="connsiteY4" fmla="*/ 10000 h 10943"/>
                <a:gd name="connsiteX0" fmla="*/ 0 w 10000"/>
                <a:gd name="connsiteY0" fmla="*/ 10000 h 11387"/>
                <a:gd name="connsiteX1" fmla="*/ 5000 w 10000"/>
                <a:gd name="connsiteY1" fmla="*/ 0 h 11387"/>
                <a:gd name="connsiteX2" fmla="*/ 10000 w 10000"/>
                <a:gd name="connsiteY2" fmla="*/ 10000 h 11387"/>
                <a:gd name="connsiteX3" fmla="*/ 5000 w 10000"/>
                <a:gd name="connsiteY3" fmla="*/ 11387 h 11387"/>
                <a:gd name="connsiteX4" fmla="*/ 0 w 10000"/>
                <a:gd name="connsiteY4" fmla="*/ 10000 h 11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1387">
                  <a:moveTo>
                    <a:pt x="0" y="10000"/>
                  </a:moveTo>
                  <a:lnTo>
                    <a:pt x="5000" y="0"/>
                  </a:lnTo>
                  <a:lnTo>
                    <a:pt x="10000" y="10000"/>
                  </a:lnTo>
                  <a:cubicBezTo>
                    <a:pt x="7912" y="10943"/>
                    <a:pt x="6667" y="11387"/>
                    <a:pt x="5000" y="11387"/>
                  </a:cubicBezTo>
                  <a:cubicBezTo>
                    <a:pt x="3333" y="11387"/>
                    <a:pt x="2418" y="11108"/>
                    <a:pt x="0" y="1000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496049" y="1442085"/>
              <a:ext cx="535306" cy="399337"/>
              <a:chOff x="6305549" y="1442085"/>
              <a:chExt cx="535306" cy="399337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 rot="5400000" flipH="1" flipV="1">
                <a:off x="6217324" y="1530311"/>
                <a:ext cx="399336" cy="222885"/>
              </a:xfrm>
              <a:prstGeom prst="line">
                <a:avLst/>
              </a:prstGeom>
              <a:noFill/>
              <a:ln w="53975" cap="sq">
                <a:gradFill flip="none" rotWithShape="1">
                  <a:gsLst>
                    <a:gs pos="0">
                      <a:srgbClr val="FFFFFF">
                        <a:alpha val="73000"/>
                      </a:srgbClr>
                    </a:gs>
                    <a:gs pos="7001">
                      <a:srgbClr val="E6E6E6">
                        <a:alpha val="80000"/>
                        <a:lumMod val="83000"/>
                        <a:lumOff val="17000"/>
                      </a:srgbClr>
                    </a:gs>
                    <a:gs pos="32001">
                      <a:srgbClr val="7D8496">
                        <a:alpha val="83000"/>
                        <a:lumMod val="70000"/>
                        <a:lumOff val="30000"/>
                      </a:srgbClr>
                    </a:gs>
                    <a:gs pos="47000">
                      <a:srgbClr val="E6E6E6">
                        <a:lumMod val="69000"/>
                        <a:lumOff val="31000"/>
                        <a:alpha val="83000"/>
                      </a:srgbClr>
                    </a:gs>
                    <a:gs pos="85001">
                      <a:srgbClr val="7D8496">
                        <a:alpha val="77000"/>
                        <a:lumMod val="74000"/>
                        <a:lumOff val="26000"/>
                      </a:srgbClr>
                    </a:gs>
                    <a:gs pos="100000">
                      <a:srgbClr val="E6E6E6">
                        <a:alpha val="76000"/>
                        <a:lumMod val="84000"/>
                        <a:lumOff val="16000"/>
                      </a:srgbClr>
                    </a:gs>
                  </a:gsLst>
                  <a:lin ang="5400000" scaled="0"/>
                  <a:tileRect r="-100000" b="-100000"/>
                </a:gradFill>
                <a:round/>
              </a:ln>
              <a:effectLst>
                <a:glow rad="127000">
                  <a:schemeClr val="bg1">
                    <a:alpha val="5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10800000">
                <a:off x="6536055" y="1442085"/>
                <a:ext cx="304800" cy="0"/>
              </a:xfrm>
              <a:prstGeom prst="line">
                <a:avLst/>
              </a:prstGeom>
              <a:noFill/>
              <a:ln w="53975" cap="sq">
                <a:gradFill flip="none" rotWithShape="1">
                  <a:gsLst>
                    <a:gs pos="0">
                      <a:srgbClr val="FFFFFF">
                        <a:alpha val="73000"/>
                      </a:srgbClr>
                    </a:gs>
                    <a:gs pos="7001">
                      <a:srgbClr val="E6E6E6">
                        <a:alpha val="80000"/>
                        <a:lumMod val="83000"/>
                        <a:lumOff val="17000"/>
                      </a:srgbClr>
                    </a:gs>
                    <a:gs pos="32001">
                      <a:srgbClr val="7D8496">
                        <a:alpha val="83000"/>
                        <a:lumMod val="70000"/>
                        <a:lumOff val="30000"/>
                      </a:srgbClr>
                    </a:gs>
                    <a:gs pos="47000">
                      <a:srgbClr val="E6E6E6">
                        <a:lumMod val="69000"/>
                        <a:lumOff val="31000"/>
                        <a:alpha val="83000"/>
                      </a:srgbClr>
                    </a:gs>
                    <a:gs pos="85001">
                      <a:srgbClr val="7D8496">
                        <a:alpha val="77000"/>
                        <a:lumMod val="74000"/>
                        <a:lumOff val="26000"/>
                      </a:srgbClr>
                    </a:gs>
                    <a:gs pos="100000">
                      <a:srgbClr val="E6E6E6">
                        <a:alpha val="76000"/>
                        <a:lumMod val="84000"/>
                        <a:lumOff val="16000"/>
                      </a:srgbClr>
                    </a:gs>
                  </a:gsLst>
                  <a:lin ang="5400000" scaled="0"/>
                  <a:tileRect r="-100000" b="-100000"/>
                </a:gradFill>
                <a:round/>
              </a:ln>
              <a:effectLst>
                <a:glow rad="127000">
                  <a:schemeClr val="bg1">
                    <a:alpha val="5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29" name="Group 28"/>
            <p:cNvGrpSpPr/>
            <p:nvPr/>
          </p:nvGrpSpPr>
          <p:grpSpPr>
            <a:xfrm rot="10800000">
              <a:off x="5191124" y="3232785"/>
              <a:ext cx="535306" cy="399337"/>
              <a:chOff x="6305549" y="1442085"/>
              <a:chExt cx="535306" cy="399337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rot="5400000" flipH="1" flipV="1">
                <a:off x="6217324" y="1530311"/>
                <a:ext cx="399336" cy="222885"/>
              </a:xfrm>
              <a:prstGeom prst="line">
                <a:avLst/>
              </a:prstGeom>
              <a:noFill/>
              <a:ln w="53975" cap="sq">
                <a:gradFill flip="none" rotWithShape="1">
                  <a:gsLst>
                    <a:gs pos="0">
                      <a:srgbClr val="FFFFFF">
                        <a:alpha val="73000"/>
                      </a:srgbClr>
                    </a:gs>
                    <a:gs pos="7001">
                      <a:srgbClr val="E6E6E6">
                        <a:alpha val="80000"/>
                        <a:lumMod val="83000"/>
                        <a:lumOff val="17000"/>
                      </a:srgbClr>
                    </a:gs>
                    <a:gs pos="32001">
                      <a:srgbClr val="7D8496">
                        <a:alpha val="83000"/>
                        <a:lumMod val="70000"/>
                        <a:lumOff val="30000"/>
                      </a:srgbClr>
                    </a:gs>
                    <a:gs pos="47000">
                      <a:srgbClr val="E6E6E6">
                        <a:lumMod val="69000"/>
                        <a:lumOff val="31000"/>
                        <a:alpha val="83000"/>
                      </a:srgbClr>
                    </a:gs>
                    <a:gs pos="85001">
                      <a:srgbClr val="7D8496">
                        <a:alpha val="77000"/>
                        <a:lumMod val="74000"/>
                        <a:lumOff val="26000"/>
                      </a:srgbClr>
                    </a:gs>
                    <a:gs pos="100000">
                      <a:srgbClr val="E6E6E6">
                        <a:alpha val="76000"/>
                        <a:lumMod val="84000"/>
                        <a:lumOff val="16000"/>
                      </a:srgbClr>
                    </a:gs>
                  </a:gsLst>
                  <a:lin ang="5400000" scaled="0"/>
                  <a:tileRect r="-100000" b="-100000"/>
                </a:gradFill>
                <a:round/>
              </a:ln>
              <a:effectLst>
                <a:glow rad="127000">
                  <a:schemeClr val="bg1">
                    <a:alpha val="5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10800000">
                <a:off x="6536055" y="1442085"/>
                <a:ext cx="304800" cy="0"/>
              </a:xfrm>
              <a:prstGeom prst="line">
                <a:avLst/>
              </a:prstGeom>
              <a:noFill/>
              <a:ln w="53975" cap="sq">
                <a:gradFill flip="none" rotWithShape="1">
                  <a:gsLst>
                    <a:gs pos="0">
                      <a:srgbClr val="FFFFFF">
                        <a:alpha val="73000"/>
                      </a:srgbClr>
                    </a:gs>
                    <a:gs pos="7001">
                      <a:srgbClr val="E6E6E6">
                        <a:alpha val="80000"/>
                        <a:lumMod val="83000"/>
                        <a:lumOff val="17000"/>
                      </a:srgbClr>
                    </a:gs>
                    <a:gs pos="32001">
                      <a:srgbClr val="7D8496">
                        <a:alpha val="83000"/>
                        <a:lumMod val="70000"/>
                        <a:lumOff val="30000"/>
                      </a:srgbClr>
                    </a:gs>
                    <a:gs pos="47000">
                      <a:srgbClr val="E6E6E6">
                        <a:lumMod val="69000"/>
                        <a:lumOff val="31000"/>
                        <a:alpha val="83000"/>
                      </a:srgbClr>
                    </a:gs>
                    <a:gs pos="85001">
                      <a:srgbClr val="7D8496">
                        <a:alpha val="77000"/>
                        <a:lumMod val="74000"/>
                        <a:lumOff val="26000"/>
                      </a:srgbClr>
                    </a:gs>
                    <a:gs pos="100000">
                      <a:srgbClr val="E6E6E6">
                        <a:alpha val="76000"/>
                        <a:lumMod val="84000"/>
                        <a:lumOff val="16000"/>
                      </a:srgbClr>
                    </a:gs>
                  </a:gsLst>
                  <a:lin ang="5400000" scaled="0"/>
                  <a:tileRect r="-100000" b="-100000"/>
                </a:gradFill>
                <a:round/>
              </a:ln>
              <a:effectLst>
                <a:glow rad="127000">
                  <a:schemeClr val="bg1">
                    <a:alpha val="5000"/>
                  </a:schemeClr>
                </a:glo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56" name="Group 55"/>
          <p:cNvGrpSpPr/>
          <p:nvPr/>
        </p:nvGrpSpPr>
        <p:grpSpPr>
          <a:xfrm>
            <a:off x="4577082" y="3811180"/>
            <a:ext cx="3151185" cy="1587574"/>
            <a:chOff x="4531362" y="3864520"/>
            <a:chExt cx="3151185" cy="1587574"/>
          </a:xfrm>
        </p:grpSpPr>
        <p:cxnSp>
          <p:nvCxnSpPr>
            <p:cNvPr id="51" name="Straight Connector 50"/>
            <p:cNvCxnSpPr/>
            <p:nvPr/>
          </p:nvCxnSpPr>
          <p:spPr>
            <a:xfrm rot="10800000" flipV="1">
              <a:off x="6476649" y="5447536"/>
              <a:ext cx="596296" cy="4558"/>
            </a:xfrm>
            <a:prstGeom prst="line">
              <a:avLst/>
            </a:prstGeom>
            <a:noFill/>
            <a:ln w="1428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77" name="Group 76"/>
            <p:cNvGrpSpPr/>
            <p:nvPr/>
          </p:nvGrpSpPr>
          <p:grpSpPr>
            <a:xfrm>
              <a:off x="5103225" y="4307475"/>
              <a:ext cx="1969720" cy="695715"/>
              <a:chOff x="4423641" y="4351020"/>
              <a:chExt cx="2614468" cy="695715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 flipH="1">
                <a:off x="4423641" y="4814830"/>
                <a:ext cx="2590800" cy="9525"/>
              </a:xfrm>
              <a:prstGeom prst="line">
                <a:avLst/>
              </a:prstGeom>
              <a:noFill/>
              <a:ln w="161925" cap="sq">
                <a:gradFill flip="none" rotWithShape="1">
                  <a:gsLst>
                    <a:gs pos="0">
                      <a:srgbClr val="FFFFFF">
                        <a:alpha val="57000"/>
                      </a:srgbClr>
                    </a:gs>
                    <a:gs pos="7001">
                      <a:srgbClr val="E6E6E6">
                        <a:alpha val="74000"/>
                      </a:srgbClr>
                    </a:gs>
                    <a:gs pos="32001">
                      <a:srgbClr val="7D8496">
                        <a:lumMod val="56000"/>
                        <a:lumOff val="44000"/>
                        <a:alpha val="77000"/>
                      </a:srgbClr>
                    </a:gs>
                    <a:gs pos="47000">
                      <a:srgbClr val="E6E6E6">
                        <a:alpha val="69000"/>
                      </a:srgbClr>
                    </a:gs>
                    <a:gs pos="85001">
                      <a:srgbClr val="7D8496">
                        <a:alpha val="70000"/>
                      </a:srgbClr>
                    </a:gs>
                    <a:gs pos="100000">
                      <a:srgbClr val="E6E6E6">
                        <a:alpha val="64000"/>
                      </a:srgbClr>
                    </a:gs>
                  </a:gsLst>
                  <a:lin ang="0" scaled="0"/>
                  <a:tileRect r="-100000" b="-100000"/>
                </a:gradFill>
                <a:round/>
              </a:ln>
              <a:effectLst>
                <a:glow rad="127000">
                  <a:schemeClr val="bg1">
                    <a:alpha val="5000"/>
                  </a:schemeClr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4423641" y="5043055"/>
                <a:ext cx="2614468" cy="3680"/>
              </a:xfrm>
              <a:prstGeom prst="line">
                <a:avLst/>
              </a:prstGeom>
              <a:noFill/>
              <a:ln w="161925" cap="sq">
                <a:gradFill flip="none" rotWithShape="1">
                  <a:gsLst>
                    <a:gs pos="0">
                      <a:srgbClr val="FFFFFF">
                        <a:alpha val="57000"/>
                      </a:srgbClr>
                    </a:gs>
                    <a:gs pos="7001">
                      <a:srgbClr val="E6E6E6">
                        <a:alpha val="74000"/>
                      </a:srgbClr>
                    </a:gs>
                    <a:gs pos="32001">
                      <a:srgbClr val="7D8496">
                        <a:lumMod val="56000"/>
                        <a:lumOff val="44000"/>
                        <a:alpha val="77000"/>
                      </a:srgbClr>
                    </a:gs>
                    <a:gs pos="47000">
                      <a:srgbClr val="E6E6E6">
                        <a:alpha val="69000"/>
                      </a:srgbClr>
                    </a:gs>
                    <a:gs pos="85001">
                      <a:srgbClr val="7D8496">
                        <a:alpha val="70000"/>
                      </a:srgbClr>
                    </a:gs>
                    <a:gs pos="100000">
                      <a:srgbClr val="E6E6E6">
                        <a:alpha val="64000"/>
                      </a:srgbClr>
                    </a:gs>
                  </a:gsLst>
                  <a:lin ang="0" scaled="0"/>
                  <a:tileRect r="-100000" b="-100000"/>
                </a:gradFill>
                <a:round/>
              </a:ln>
              <a:effectLst>
                <a:glow rad="127000">
                  <a:schemeClr val="bg1">
                    <a:alpha val="5000"/>
                  </a:schemeClr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H="1">
                <a:off x="4423641" y="4351020"/>
                <a:ext cx="2590800" cy="9525"/>
              </a:xfrm>
              <a:prstGeom prst="line">
                <a:avLst/>
              </a:prstGeom>
              <a:noFill/>
              <a:ln w="161925" cap="sq">
                <a:gradFill flip="none" rotWithShape="1">
                  <a:gsLst>
                    <a:gs pos="0">
                      <a:srgbClr val="FFFFFF">
                        <a:alpha val="57000"/>
                      </a:srgbClr>
                    </a:gs>
                    <a:gs pos="7001">
                      <a:srgbClr val="E6E6E6">
                        <a:alpha val="74000"/>
                      </a:srgbClr>
                    </a:gs>
                    <a:gs pos="32001">
                      <a:srgbClr val="7D8496">
                        <a:lumMod val="56000"/>
                        <a:lumOff val="44000"/>
                        <a:alpha val="77000"/>
                      </a:srgbClr>
                    </a:gs>
                    <a:gs pos="47000">
                      <a:srgbClr val="E6E6E6">
                        <a:alpha val="69000"/>
                      </a:srgbClr>
                    </a:gs>
                    <a:gs pos="85001">
                      <a:srgbClr val="7D8496">
                        <a:alpha val="70000"/>
                      </a:srgbClr>
                    </a:gs>
                    <a:gs pos="100000">
                      <a:srgbClr val="E6E6E6">
                        <a:alpha val="64000"/>
                      </a:srgbClr>
                    </a:gs>
                  </a:gsLst>
                  <a:lin ang="0" scaled="0"/>
                  <a:tileRect r="-100000" b="-100000"/>
                </a:gradFill>
                <a:round/>
              </a:ln>
              <a:effectLst>
                <a:glow rad="127000">
                  <a:schemeClr val="bg1">
                    <a:alpha val="5000"/>
                  </a:schemeClr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23641" y="4582925"/>
                <a:ext cx="2590800" cy="9525"/>
              </a:xfrm>
              <a:prstGeom prst="line">
                <a:avLst/>
              </a:prstGeom>
              <a:noFill/>
              <a:ln w="161925" cap="sq">
                <a:gradFill flip="none" rotWithShape="1">
                  <a:gsLst>
                    <a:gs pos="0">
                      <a:srgbClr val="FFFFFF">
                        <a:alpha val="57000"/>
                      </a:srgbClr>
                    </a:gs>
                    <a:gs pos="7001">
                      <a:srgbClr val="E6E6E6">
                        <a:alpha val="74000"/>
                      </a:srgbClr>
                    </a:gs>
                    <a:gs pos="32001">
                      <a:srgbClr val="7D8496">
                        <a:lumMod val="56000"/>
                        <a:lumOff val="44000"/>
                        <a:alpha val="77000"/>
                      </a:srgbClr>
                    </a:gs>
                    <a:gs pos="47000">
                      <a:srgbClr val="E6E6E6">
                        <a:alpha val="69000"/>
                      </a:srgbClr>
                    </a:gs>
                    <a:gs pos="85001">
                      <a:srgbClr val="7D8496">
                        <a:alpha val="70000"/>
                      </a:srgbClr>
                    </a:gs>
                    <a:gs pos="100000">
                      <a:srgbClr val="E6E6E6">
                        <a:alpha val="64000"/>
                      </a:srgbClr>
                    </a:gs>
                  </a:gsLst>
                  <a:lin ang="0" scaled="0"/>
                  <a:tileRect r="-100000" b="-100000"/>
                </a:gradFill>
                <a:round/>
              </a:ln>
              <a:effectLst>
                <a:glow rad="127000">
                  <a:schemeClr val="bg1">
                    <a:alpha val="5000"/>
                  </a:schemeClr>
                </a:glow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>
              <a:off x="4531362" y="3864520"/>
              <a:ext cx="554182" cy="517739"/>
              <a:chOff x="4395070" y="3975100"/>
              <a:chExt cx="498908" cy="453113"/>
            </a:xfrm>
          </p:grpSpPr>
          <p:sp>
            <p:nvSpPr>
              <p:cNvPr id="54" name="Oval Callout 53"/>
              <p:cNvSpPr/>
              <p:nvPr/>
            </p:nvSpPr>
            <p:spPr>
              <a:xfrm rot="2355549" flipH="1">
                <a:off x="4395070" y="3975100"/>
                <a:ext cx="288802" cy="352911"/>
              </a:xfrm>
              <a:custGeom>
                <a:avLst/>
                <a:gdLst>
                  <a:gd name="connsiteX0" fmla="*/ 153725 w 527050"/>
                  <a:gd name="connsiteY0" fmla="*/ 600075 h 533400"/>
                  <a:gd name="connsiteX1" fmla="*/ 134021 w 527050"/>
                  <a:gd name="connsiteY1" fmla="*/ 498973 h 533400"/>
                  <a:gd name="connsiteX2" fmla="*/ 21751 w 527050"/>
                  <a:gd name="connsiteY2" fmla="*/ 160602 h 533400"/>
                  <a:gd name="connsiteX3" fmla="*/ 346924 w 527050"/>
                  <a:gd name="connsiteY3" fmla="*/ 13708 h 533400"/>
                  <a:gd name="connsiteX4" fmla="*/ 520656 w 527050"/>
                  <a:gd name="connsiteY4" fmla="*/ 325100 h 533400"/>
                  <a:gd name="connsiteX5" fmla="*/ 229427 w 527050"/>
                  <a:gd name="connsiteY5" fmla="*/ 531158 h 533400"/>
                  <a:gd name="connsiteX6" fmla="*/ 153725 w 527050"/>
                  <a:gd name="connsiteY6" fmla="*/ 600075 h 533400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291602 w 589266"/>
                  <a:gd name="connsiteY5" fmla="*/ 53120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813103"/>
                  <a:gd name="connsiteY0" fmla="*/ 1209658 h 1209658"/>
                  <a:gd name="connsiteX1" fmla="*/ 420033 w 813103"/>
                  <a:gd name="connsiteY1" fmla="*/ 610860 h 1209658"/>
                  <a:gd name="connsiteX2" fmla="*/ 307763 w 813103"/>
                  <a:gd name="connsiteY2" fmla="*/ 158189 h 1209658"/>
                  <a:gd name="connsiteX3" fmla="*/ 632936 w 813103"/>
                  <a:gd name="connsiteY3" fmla="*/ 11295 h 1209658"/>
                  <a:gd name="connsiteX4" fmla="*/ 806668 w 813103"/>
                  <a:gd name="connsiteY4" fmla="*/ 322687 h 1209658"/>
                  <a:gd name="connsiteX5" fmla="*/ 667839 w 813103"/>
                  <a:gd name="connsiteY5" fmla="*/ 674795 h 1209658"/>
                  <a:gd name="connsiteX6" fmla="*/ 0 w 813103"/>
                  <a:gd name="connsiteY6" fmla="*/ 1209658 h 1209658"/>
                  <a:gd name="connsiteX0" fmla="*/ 0 w 813103"/>
                  <a:gd name="connsiteY0" fmla="*/ 1209658 h 1209658"/>
                  <a:gd name="connsiteX1" fmla="*/ 420033 w 813103"/>
                  <a:gd name="connsiteY1" fmla="*/ 610860 h 1209658"/>
                  <a:gd name="connsiteX2" fmla="*/ 307763 w 813103"/>
                  <a:gd name="connsiteY2" fmla="*/ 158189 h 1209658"/>
                  <a:gd name="connsiteX3" fmla="*/ 632936 w 813103"/>
                  <a:gd name="connsiteY3" fmla="*/ 11295 h 1209658"/>
                  <a:gd name="connsiteX4" fmla="*/ 806668 w 813103"/>
                  <a:gd name="connsiteY4" fmla="*/ 322687 h 1209658"/>
                  <a:gd name="connsiteX5" fmla="*/ 667839 w 813103"/>
                  <a:gd name="connsiteY5" fmla="*/ 796888 h 1209658"/>
                  <a:gd name="connsiteX6" fmla="*/ 0 w 813103"/>
                  <a:gd name="connsiteY6" fmla="*/ 1209658 h 1209658"/>
                  <a:gd name="connsiteX0" fmla="*/ 0 w 867103"/>
                  <a:gd name="connsiteY0" fmla="*/ 1204103 h 1204103"/>
                  <a:gd name="connsiteX1" fmla="*/ 420033 w 867103"/>
                  <a:gd name="connsiteY1" fmla="*/ 605305 h 1204103"/>
                  <a:gd name="connsiteX2" fmla="*/ 307763 w 867103"/>
                  <a:gd name="connsiteY2" fmla="*/ 152634 h 1204103"/>
                  <a:gd name="connsiteX3" fmla="*/ 632936 w 867103"/>
                  <a:gd name="connsiteY3" fmla="*/ 5740 h 1204103"/>
                  <a:gd name="connsiteX4" fmla="*/ 863645 w 867103"/>
                  <a:gd name="connsiteY4" fmla="*/ 317132 h 1204103"/>
                  <a:gd name="connsiteX5" fmla="*/ 667839 w 867103"/>
                  <a:gd name="connsiteY5" fmla="*/ 791333 h 1204103"/>
                  <a:gd name="connsiteX6" fmla="*/ 0 w 867103"/>
                  <a:gd name="connsiteY6" fmla="*/ 1204103 h 1204103"/>
                  <a:gd name="connsiteX0" fmla="*/ 0 w 863645"/>
                  <a:gd name="connsiteY0" fmla="*/ 1204103 h 1204103"/>
                  <a:gd name="connsiteX1" fmla="*/ 420033 w 863645"/>
                  <a:gd name="connsiteY1" fmla="*/ 605305 h 1204103"/>
                  <a:gd name="connsiteX2" fmla="*/ 307763 w 863645"/>
                  <a:gd name="connsiteY2" fmla="*/ 152634 h 1204103"/>
                  <a:gd name="connsiteX3" fmla="*/ 632936 w 863645"/>
                  <a:gd name="connsiteY3" fmla="*/ 5740 h 1204103"/>
                  <a:gd name="connsiteX4" fmla="*/ 863645 w 863645"/>
                  <a:gd name="connsiteY4" fmla="*/ 317132 h 1204103"/>
                  <a:gd name="connsiteX5" fmla="*/ 667839 w 863645"/>
                  <a:gd name="connsiteY5" fmla="*/ 791333 h 1204103"/>
                  <a:gd name="connsiteX6" fmla="*/ 0 w 863645"/>
                  <a:gd name="connsiteY6" fmla="*/ 1204103 h 1204103"/>
                  <a:gd name="connsiteX0" fmla="*/ 0 w 867149"/>
                  <a:gd name="connsiteY0" fmla="*/ 1204103 h 1204103"/>
                  <a:gd name="connsiteX1" fmla="*/ 420033 w 867149"/>
                  <a:gd name="connsiteY1" fmla="*/ 605305 h 1204103"/>
                  <a:gd name="connsiteX2" fmla="*/ 307763 w 867149"/>
                  <a:gd name="connsiteY2" fmla="*/ 152634 h 1204103"/>
                  <a:gd name="connsiteX3" fmla="*/ 632936 w 867149"/>
                  <a:gd name="connsiteY3" fmla="*/ 5740 h 1204103"/>
                  <a:gd name="connsiteX4" fmla="*/ 863645 w 867149"/>
                  <a:gd name="connsiteY4" fmla="*/ 317132 h 1204103"/>
                  <a:gd name="connsiteX5" fmla="*/ 667839 w 867149"/>
                  <a:gd name="connsiteY5" fmla="*/ 791333 h 1204103"/>
                  <a:gd name="connsiteX6" fmla="*/ 0 w 867149"/>
                  <a:gd name="connsiteY6" fmla="*/ 1204103 h 1204103"/>
                  <a:gd name="connsiteX0" fmla="*/ 0 w 863741"/>
                  <a:gd name="connsiteY0" fmla="*/ 1204103 h 1204103"/>
                  <a:gd name="connsiteX1" fmla="*/ 420033 w 863741"/>
                  <a:gd name="connsiteY1" fmla="*/ 605305 h 1204103"/>
                  <a:gd name="connsiteX2" fmla="*/ 307763 w 863741"/>
                  <a:gd name="connsiteY2" fmla="*/ 152634 h 1204103"/>
                  <a:gd name="connsiteX3" fmla="*/ 632936 w 863741"/>
                  <a:gd name="connsiteY3" fmla="*/ 5740 h 1204103"/>
                  <a:gd name="connsiteX4" fmla="*/ 863645 w 863741"/>
                  <a:gd name="connsiteY4" fmla="*/ 317132 h 1204103"/>
                  <a:gd name="connsiteX5" fmla="*/ 667839 w 863741"/>
                  <a:gd name="connsiteY5" fmla="*/ 791333 h 1204103"/>
                  <a:gd name="connsiteX6" fmla="*/ 0 w 863741"/>
                  <a:gd name="connsiteY6" fmla="*/ 1204103 h 1204103"/>
                  <a:gd name="connsiteX0" fmla="*/ 0 w 863741"/>
                  <a:gd name="connsiteY0" fmla="*/ 1204103 h 1204103"/>
                  <a:gd name="connsiteX1" fmla="*/ 420033 w 863741"/>
                  <a:gd name="connsiteY1" fmla="*/ 605305 h 1204103"/>
                  <a:gd name="connsiteX2" fmla="*/ 307763 w 863741"/>
                  <a:gd name="connsiteY2" fmla="*/ 152634 h 1204103"/>
                  <a:gd name="connsiteX3" fmla="*/ 632936 w 863741"/>
                  <a:gd name="connsiteY3" fmla="*/ 5740 h 1204103"/>
                  <a:gd name="connsiteX4" fmla="*/ 863645 w 863741"/>
                  <a:gd name="connsiteY4" fmla="*/ 317132 h 1204103"/>
                  <a:gd name="connsiteX5" fmla="*/ 667839 w 863741"/>
                  <a:gd name="connsiteY5" fmla="*/ 791333 h 1204103"/>
                  <a:gd name="connsiteX6" fmla="*/ 0 w 863741"/>
                  <a:gd name="connsiteY6" fmla="*/ 1204103 h 1204103"/>
                  <a:gd name="connsiteX0" fmla="*/ 0 w 863741"/>
                  <a:gd name="connsiteY0" fmla="*/ 1204719 h 1204719"/>
                  <a:gd name="connsiteX1" fmla="*/ 420033 w 863741"/>
                  <a:gd name="connsiteY1" fmla="*/ 671037 h 1204719"/>
                  <a:gd name="connsiteX2" fmla="*/ 307763 w 863741"/>
                  <a:gd name="connsiteY2" fmla="*/ 153250 h 1204719"/>
                  <a:gd name="connsiteX3" fmla="*/ 632936 w 863741"/>
                  <a:gd name="connsiteY3" fmla="*/ 6356 h 1204719"/>
                  <a:gd name="connsiteX4" fmla="*/ 863645 w 863741"/>
                  <a:gd name="connsiteY4" fmla="*/ 317748 h 1204719"/>
                  <a:gd name="connsiteX5" fmla="*/ 667839 w 863741"/>
                  <a:gd name="connsiteY5" fmla="*/ 791949 h 1204719"/>
                  <a:gd name="connsiteX6" fmla="*/ 0 w 863741"/>
                  <a:gd name="connsiteY6" fmla="*/ 1204719 h 1204719"/>
                  <a:gd name="connsiteX0" fmla="*/ 0 w 863741"/>
                  <a:gd name="connsiteY0" fmla="*/ 1199154 h 1199154"/>
                  <a:gd name="connsiteX1" fmla="*/ 420033 w 863741"/>
                  <a:gd name="connsiteY1" fmla="*/ 665472 h 1199154"/>
                  <a:gd name="connsiteX2" fmla="*/ 307763 w 863741"/>
                  <a:gd name="connsiteY2" fmla="*/ 237220 h 1199154"/>
                  <a:gd name="connsiteX3" fmla="*/ 632936 w 863741"/>
                  <a:gd name="connsiteY3" fmla="*/ 791 h 1199154"/>
                  <a:gd name="connsiteX4" fmla="*/ 863645 w 863741"/>
                  <a:gd name="connsiteY4" fmla="*/ 312183 h 1199154"/>
                  <a:gd name="connsiteX5" fmla="*/ 667839 w 863741"/>
                  <a:gd name="connsiteY5" fmla="*/ 786384 h 1199154"/>
                  <a:gd name="connsiteX6" fmla="*/ 0 w 863741"/>
                  <a:gd name="connsiteY6" fmla="*/ 1199154 h 1199154"/>
                  <a:gd name="connsiteX0" fmla="*/ 0 w 864042"/>
                  <a:gd name="connsiteY0" fmla="*/ 1126438 h 1126438"/>
                  <a:gd name="connsiteX1" fmla="*/ 420033 w 864042"/>
                  <a:gd name="connsiteY1" fmla="*/ 592756 h 1126438"/>
                  <a:gd name="connsiteX2" fmla="*/ 307763 w 864042"/>
                  <a:gd name="connsiteY2" fmla="*/ 164504 h 1126438"/>
                  <a:gd name="connsiteX3" fmla="*/ 632936 w 864042"/>
                  <a:gd name="connsiteY3" fmla="*/ 1331 h 1126438"/>
                  <a:gd name="connsiteX4" fmla="*/ 863645 w 864042"/>
                  <a:gd name="connsiteY4" fmla="*/ 239467 h 1126438"/>
                  <a:gd name="connsiteX5" fmla="*/ 667839 w 864042"/>
                  <a:gd name="connsiteY5" fmla="*/ 713668 h 1126438"/>
                  <a:gd name="connsiteX6" fmla="*/ 0 w 864042"/>
                  <a:gd name="connsiteY6" fmla="*/ 1126438 h 1126438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12455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12455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6437 h 1126437"/>
                  <a:gd name="connsiteX1" fmla="*/ 420033 w 864042"/>
                  <a:gd name="connsiteY1" fmla="*/ 592755 h 1126437"/>
                  <a:gd name="connsiteX2" fmla="*/ 307763 w 864042"/>
                  <a:gd name="connsiteY2" fmla="*/ 164503 h 1126437"/>
                  <a:gd name="connsiteX3" fmla="*/ 632936 w 864042"/>
                  <a:gd name="connsiteY3" fmla="*/ 1330 h 1126437"/>
                  <a:gd name="connsiteX4" fmla="*/ 863645 w 864042"/>
                  <a:gd name="connsiteY4" fmla="*/ 239466 h 1126437"/>
                  <a:gd name="connsiteX5" fmla="*/ 667839 w 864042"/>
                  <a:gd name="connsiteY5" fmla="*/ 782853 h 1126437"/>
                  <a:gd name="connsiteX6" fmla="*/ 0 w 864042"/>
                  <a:gd name="connsiteY6" fmla="*/ 1126437 h 1126437"/>
                  <a:gd name="connsiteX0" fmla="*/ 0 w 864042"/>
                  <a:gd name="connsiteY0" fmla="*/ 1130788 h 1130788"/>
                  <a:gd name="connsiteX1" fmla="*/ 420033 w 864042"/>
                  <a:gd name="connsiteY1" fmla="*/ 597106 h 1130788"/>
                  <a:gd name="connsiteX2" fmla="*/ 307763 w 864042"/>
                  <a:gd name="connsiteY2" fmla="*/ 168854 h 1130788"/>
                  <a:gd name="connsiteX3" fmla="*/ 632936 w 864042"/>
                  <a:gd name="connsiteY3" fmla="*/ 5681 h 1130788"/>
                  <a:gd name="connsiteX4" fmla="*/ 863645 w 864042"/>
                  <a:gd name="connsiteY4" fmla="*/ 243817 h 1130788"/>
                  <a:gd name="connsiteX5" fmla="*/ 667839 w 864042"/>
                  <a:gd name="connsiteY5" fmla="*/ 787204 h 1130788"/>
                  <a:gd name="connsiteX6" fmla="*/ 0 w 864042"/>
                  <a:gd name="connsiteY6" fmla="*/ 1130788 h 1130788"/>
                  <a:gd name="connsiteX0" fmla="*/ 0 w 864042"/>
                  <a:gd name="connsiteY0" fmla="*/ 1125263 h 1125263"/>
                  <a:gd name="connsiteX1" fmla="*/ 420033 w 864042"/>
                  <a:gd name="connsiteY1" fmla="*/ 591581 h 1125263"/>
                  <a:gd name="connsiteX2" fmla="*/ 307763 w 864042"/>
                  <a:gd name="connsiteY2" fmla="*/ 220306 h 1125263"/>
                  <a:gd name="connsiteX3" fmla="*/ 632936 w 864042"/>
                  <a:gd name="connsiteY3" fmla="*/ 156 h 1125263"/>
                  <a:gd name="connsiteX4" fmla="*/ 863645 w 864042"/>
                  <a:gd name="connsiteY4" fmla="*/ 238292 h 1125263"/>
                  <a:gd name="connsiteX5" fmla="*/ 667839 w 864042"/>
                  <a:gd name="connsiteY5" fmla="*/ 781679 h 1125263"/>
                  <a:gd name="connsiteX6" fmla="*/ 0 w 864042"/>
                  <a:gd name="connsiteY6" fmla="*/ 1125263 h 1125263"/>
                  <a:gd name="connsiteX0" fmla="*/ 0 w 864042"/>
                  <a:gd name="connsiteY0" fmla="*/ 1125346 h 1125346"/>
                  <a:gd name="connsiteX1" fmla="*/ 420033 w 864042"/>
                  <a:gd name="connsiteY1" fmla="*/ 591664 h 1125346"/>
                  <a:gd name="connsiteX2" fmla="*/ 307763 w 864042"/>
                  <a:gd name="connsiteY2" fmla="*/ 220389 h 1125346"/>
                  <a:gd name="connsiteX3" fmla="*/ 632936 w 864042"/>
                  <a:gd name="connsiteY3" fmla="*/ 239 h 1125346"/>
                  <a:gd name="connsiteX4" fmla="*/ 863645 w 864042"/>
                  <a:gd name="connsiteY4" fmla="*/ 238375 h 1125346"/>
                  <a:gd name="connsiteX5" fmla="*/ 667839 w 864042"/>
                  <a:gd name="connsiteY5" fmla="*/ 781762 h 1125346"/>
                  <a:gd name="connsiteX6" fmla="*/ 0 w 864042"/>
                  <a:gd name="connsiteY6" fmla="*/ 1125346 h 1125346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8651"/>
                  <a:gd name="connsiteY0" fmla="*/ 1056160 h 1059273"/>
                  <a:gd name="connsiteX1" fmla="*/ 420033 w 868651"/>
                  <a:gd name="connsiteY1" fmla="*/ 591664 h 1059273"/>
                  <a:gd name="connsiteX2" fmla="*/ 307763 w 868651"/>
                  <a:gd name="connsiteY2" fmla="*/ 220389 h 1059273"/>
                  <a:gd name="connsiteX3" fmla="*/ 632936 w 868651"/>
                  <a:gd name="connsiteY3" fmla="*/ 239 h 1059273"/>
                  <a:gd name="connsiteX4" fmla="*/ 863645 w 868651"/>
                  <a:gd name="connsiteY4" fmla="*/ 238375 h 1059273"/>
                  <a:gd name="connsiteX5" fmla="*/ 667839 w 868651"/>
                  <a:gd name="connsiteY5" fmla="*/ 781762 h 1059273"/>
                  <a:gd name="connsiteX6" fmla="*/ 0 w 868651"/>
                  <a:gd name="connsiteY6" fmla="*/ 1056160 h 1059273"/>
                  <a:gd name="connsiteX0" fmla="*/ 0 w 868651"/>
                  <a:gd name="connsiteY0" fmla="*/ 1056160 h 1059273"/>
                  <a:gd name="connsiteX1" fmla="*/ 420033 w 868651"/>
                  <a:gd name="connsiteY1" fmla="*/ 591664 h 1059273"/>
                  <a:gd name="connsiteX2" fmla="*/ 307763 w 868651"/>
                  <a:gd name="connsiteY2" fmla="*/ 220389 h 1059273"/>
                  <a:gd name="connsiteX3" fmla="*/ 632936 w 868651"/>
                  <a:gd name="connsiteY3" fmla="*/ 239 h 1059273"/>
                  <a:gd name="connsiteX4" fmla="*/ 863645 w 868651"/>
                  <a:gd name="connsiteY4" fmla="*/ 238375 h 1059273"/>
                  <a:gd name="connsiteX5" fmla="*/ 667839 w 868651"/>
                  <a:gd name="connsiteY5" fmla="*/ 781762 h 1059273"/>
                  <a:gd name="connsiteX6" fmla="*/ 0 w 868651"/>
                  <a:gd name="connsiteY6" fmla="*/ 1056160 h 1059273"/>
                  <a:gd name="connsiteX0" fmla="*/ 0 w 868651"/>
                  <a:gd name="connsiteY0" fmla="*/ 1056029 h 1059142"/>
                  <a:gd name="connsiteX1" fmla="*/ 420033 w 868651"/>
                  <a:gd name="connsiteY1" fmla="*/ 591533 h 1059142"/>
                  <a:gd name="connsiteX2" fmla="*/ 307763 w 868651"/>
                  <a:gd name="connsiteY2" fmla="*/ 220258 h 1059142"/>
                  <a:gd name="connsiteX3" fmla="*/ 632936 w 868651"/>
                  <a:gd name="connsiteY3" fmla="*/ 108 h 1059142"/>
                  <a:gd name="connsiteX4" fmla="*/ 863645 w 868651"/>
                  <a:gd name="connsiteY4" fmla="*/ 238244 h 1059142"/>
                  <a:gd name="connsiteX5" fmla="*/ 667839 w 868651"/>
                  <a:gd name="connsiteY5" fmla="*/ 781631 h 1059142"/>
                  <a:gd name="connsiteX6" fmla="*/ 0 w 868651"/>
                  <a:gd name="connsiteY6" fmla="*/ 1056029 h 1059142"/>
                  <a:gd name="connsiteX0" fmla="*/ 0 w 868651"/>
                  <a:gd name="connsiteY0" fmla="*/ 1060188 h 1063301"/>
                  <a:gd name="connsiteX1" fmla="*/ 420033 w 868651"/>
                  <a:gd name="connsiteY1" fmla="*/ 595692 h 1063301"/>
                  <a:gd name="connsiteX2" fmla="*/ 307763 w 868651"/>
                  <a:gd name="connsiteY2" fmla="*/ 163370 h 1063301"/>
                  <a:gd name="connsiteX3" fmla="*/ 632936 w 868651"/>
                  <a:gd name="connsiteY3" fmla="*/ 4267 h 1063301"/>
                  <a:gd name="connsiteX4" fmla="*/ 863645 w 868651"/>
                  <a:gd name="connsiteY4" fmla="*/ 242403 h 1063301"/>
                  <a:gd name="connsiteX5" fmla="*/ 667839 w 868651"/>
                  <a:gd name="connsiteY5" fmla="*/ 785790 h 1063301"/>
                  <a:gd name="connsiteX6" fmla="*/ 0 w 868651"/>
                  <a:gd name="connsiteY6" fmla="*/ 1060188 h 1063301"/>
                  <a:gd name="connsiteX0" fmla="*/ 0 w 868651"/>
                  <a:gd name="connsiteY0" fmla="*/ 1059506 h 1062619"/>
                  <a:gd name="connsiteX1" fmla="*/ 420033 w 868651"/>
                  <a:gd name="connsiteY1" fmla="*/ 595010 h 1062619"/>
                  <a:gd name="connsiteX2" fmla="*/ 307763 w 868651"/>
                  <a:gd name="connsiteY2" fmla="*/ 162688 h 1062619"/>
                  <a:gd name="connsiteX3" fmla="*/ 632936 w 868651"/>
                  <a:gd name="connsiteY3" fmla="*/ 3585 h 1062619"/>
                  <a:gd name="connsiteX4" fmla="*/ 863645 w 868651"/>
                  <a:gd name="connsiteY4" fmla="*/ 241721 h 1062619"/>
                  <a:gd name="connsiteX5" fmla="*/ 667839 w 868651"/>
                  <a:gd name="connsiteY5" fmla="*/ 785108 h 1062619"/>
                  <a:gd name="connsiteX6" fmla="*/ 0 w 868651"/>
                  <a:gd name="connsiteY6" fmla="*/ 1059506 h 1062619"/>
                  <a:gd name="connsiteX0" fmla="*/ 0 w 868651"/>
                  <a:gd name="connsiteY0" fmla="*/ 1057611 h 1060724"/>
                  <a:gd name="connsiteX1" fmla="*/ 420033 w 868651"/>
                  <a:gd name="connsiteY1" fmla="*/ 646022 h 1060724"/>
                  <a:gd name="connsiteX2" fmla="*/ 307763 w 868651"/>
                  <a:gd name="connsiteY2" fmla="*/ 160793 h 1060724"/>
                  <a:gd name="connsiteX3" fmla="*/ 632936 w 868651"/>
                  <a:gd name="connsiteY3" fmla="*/ 1690 h 1060724"/>
                  <a:gd name="connsiteX4" fmla="*/ 863645 w 868651"/>
                  <a:gd name="connsiteY4" fmla="*/ 239826 h 1060724"/>
                  <a:gd name="connsiteX5" fmla="*/ 667839 w 868651"/>
                  <a:gd name="connsiteY5" fmla="*/ 783213 h 1060724"/>
                  <a:gd name="connsiteX6" fmla="*/ 0 w 868651"/>
                  <a:gd name="connsiteY6" fmla="*/ 1057611 h 1060724"/>
                  <a:gd name="connsiteX0" fmla="*/ 0 w 868651"/>
                  <a:gd name="connsiteY0" fmla="*/ 1058813 h 1061926"/>
                  <a:gd name="connsiteX1" fmla="*/ 420033 w 868651"/>
                  <a:gd name="connsiteY1" fmla="*/ 647224 h 1061926"/>
                  <a:gd name="connsiteX2" fmla="*/ 307763 w 868651"/>
                  <a:gd name="connsiteY2" fmla="*/ 161995 h 1061926"/>
                  <a:gd name="connsiteX3" fmla="*/ 632936 w 868651"/>
                  <a:gd name="connsiteY3" fmla="*/ 2892 h 1061926"/>
                  <a:gd name="connsiteX4" fmla="*/ 863645 w 868651"/>
                  <a:gd name="connsiteY4" fmla="*/ 241028 h 1061926"/>
                  <a:gd name="connsiteX5" fmla="*/ 667839 w 868651"/>
                  <a:gd name="connsiteY5" fmla="*/ 784415 h 1061926"/>
                  <a:gd name="connsiteX6" fmla="*/ 0 w 868651"/>
                  <a:gd name="connsiteY6" fmla="*/ 1058813 h 1061926"/>
                  <a:gd name="connsiteX0" fmla="*/ 0 w 868651"/>
                  <a:gd name="connsiteY0" fmla="*/ 1059537 h 1062650"/>
                  <a:gd name="connsiteX1" fmla="*/ 420033 w 868651"/>
                  <a:gd name="connsiteY1" fmla="*/ 647948 h 1062650"/>
                  <a:gd name="connsiteX2" fmla="*/ 307763 w 868651"/>
                  <a:gd name="connsiteY2" fmla="*/ 162719 h 1062650"/>
                  <a:gd name="connsiteX3" fmla="*/ 632936 w 868651"/>
                  <a:gd name="connsiteY3" fmla="*/ 3616 h 1062650"/>
                  <a:gd name="connsiteX4" fmla="*/ 863645 w 868651"/>
                  <a:gd name="connsiteY4" fmla="*/ 241752 h 1062650"/>
                  <a:gd name="connsiteX5" fmla="*/ 667839 w 868651"/>
                  <a:gd name="connsiteY5" fmla="*/ 785139 h 1062650"/>
                  <a:gd name="connsiteX6" fmla="*/ 0 w 868651"/>
                  <a:gd name="connsiteY6" fmla="*/ 1059537 h 1062650"/>
                  <a:gd name="connsiteX0" fmla="*/ 0 w 868651"/>
                  <a:gd name="connsiteY0" fmla="*/ 1059723 h 1062836"/>
                  <a:gd name="connsiteX1" fmla="*/ 420033 w 868651"/>
                  <a:gd name="connsiteY1" fmla="*/ 648134 h 1062836"/>
                  <a:gd name="connsiteX2" fmla="*/ 307763 w 868651"/>
                  <a:gd name="connsiteY2" fmla="*/ 162905 h 1062836"/>
                  <a:gd name="connsiteX3" fmla="*/ 632936 w 868651"/>
                  <a:gd name="connsiteY3" fmla="*/ 3802 h 1062836"/>
                  <a:gd name="connsiteX4" fmla="*/ 863645 w 868651"/>
                  <a:gd name="connsiteY4" fmla="*/ 241938 h 1062836"/>
                  <a:gd name="connsiteX5" fmla="*/ 667839 w 868651"/>
                  <a:gd name="connsiteY5" fmla="*/ 785325 h 1062836"/>
                  <a:gd name="connsiteX6" fmla="*/ 0 w 868651"/>
                  <a:gd name="connsiteY6" fmla="*/ 1059723 h 1062836"/>
                  <a:gd name="connsiteX0" fmla="*/ 0 w 868651"/>
                  <a:gd name="connsiteY0" fmla="*/ 1058365 h 1061478"/>
                  <a:gd name="connsiteX1" fmla="*/ 420033 w 868651"/>
                  <a:gd name="connsiteY1" fmla="*/ 646776 h 1061478"/>
                  <a:gd name="connsiteX2" fmla="*/ 307763 w 868651"/>
                  <a:gd name="connsiteY2" fmla="*/ 161547 h 1061478"/>
                  <a:gd name="connsiteX3" fmla="*/ 632936 w 868651"/>
                  <a:gd name="connsiteY3" fmla="*/ 2444 h 1061478"/>
                  <a:gd name="connsiteX4" fmla="*/ 863645 w 868651"/>
                  <a:gd name="connsiteY4" fmla="*/ 240580 h 1061478"/>
                  <a:gd name="connsiteX5" fmla="*/ 667839 w 868651"/>
                  <a:gd name="connsiteY5" fmla="*/ 783967 h 1061478"/>
                  <a:gd name="connsiteX6" fmla="*/ 0 w 868651"/>
                  <a:gd name="connsiteY6" fmla="*/ 1058365 h 1061478"/>
                  <a:gd name="connsiteX0" fmla="*/ 0 w 868651"/>
                  <a:gd name="connsiteY0" fmla="*/ 1058365 h 1061478"/>
                  <a:gd name="connsiteX1" fmla="*/ 420033 w 868651"/>
                  <a:gd name="connsiteY1" fmla="*/ 646776 h 1061478"/>
                  <a:gd name="connsiteX2" fmla="*/ 307763 w 868651"/>
                  <a:gd name="connsiteY2" fmla="*/ 161547 h 1061478"/>
                  <a:gd name="connsiteX3" fmla="*/ 632936 w 868651"/>
                  <a:gd name="connsiteY3" fmla="*/ 2444 h 1061478"/>
                  <a:gd name="connsiteX4" fmla="*/ 863645 w 868651"/>
                  <a:gd name="connsiteY4" fmla="*/ 240580 h 1061478"/>
                  <a:gd name="connsiteX5" fmla="*/ 667839 w 868651"/>
                  <a:gd name="connsiteY5" fmla="*/ 783967 h 1061478"/>
                  <a:gd name="connsiteX6" fmla="*/ 0 w 868651"/>
                  <a:gd name="connsiteY6" fmla="*/ 1058365 h 106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51" h="1061478">
                    <a:moveTo>
                      <a:pt x="0" y="1058365"/>
                    </a:moveTo>
                    <a:cubicBezTo>
                      <a:pt x="126445" y="948301"/>
                      <a:pt x="462584" y="786310"/>
                      <a:pt x="420033" y="646776"/>
                    </a:cubicBezTo>
                    <a:cubicBezTo>
                      <a:pt x="274901" y="632741"/>
                      <a:pt x="165297" y="393531"/>
                      <a:pt x="307763" y="161547"/>
                    </a:cubicBezTo>
                    <a:cubicBezTo>
                      <a:pt x="390054" y="27549"/>
                      <a:pt x="540289" y="-10728"/>
                      <a:pt x="632936" y="2444"/>
                    </a:cubicBezTo>
                    <a:cubicBezTo>
                      <a:pt x="725583" y="15616"/>
                      <a:pt x="837479" y="110326"/>
                      <a:pt x="863645" y="240580"/>
                    </a:cubicBezTo>
                    <a:cubicBezTo>
                      <a:pt x="889811" y="370834"/>
                      <a:pt x="811780" y="647670"/>
                      <a:pt x="667839" y="783967"/>
                    </a:cubicBezTo>
                    <a:cubicBezTo>
                      <a:pt x="523898" y="920264"/>
                      <a:pt x="290616" y="1086337"/>
                      <a:pt x="0" y="10583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8000"/>
                      <a:lumOff val="2000"/>
                      <a:alpha val="54000"/>
                    </a:schemeClr>
                  </a:gs>
                  <a:gs pos="39999">
                    <a:schemeClr val="bg1">
                      <a:lumMod val="75000"/>
                      <a:alpha val="60000"/>
                    </a:schemeClr>
                  </a:gs>
                  <a:gs pos="70000">
                    <a:schemeClr val="bg1">
                      <a:lumMod val="65000"/>
                      <a:alpha val="5200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Callout 53"/>
              <p:cNvSpPr/>
              <p:nvPr/>
            </p:nvSpPr>
            <p:spPr>
              <a:xfrm rot="2355549" flipH="1">
                <a:off x="4605176" y="4075302"/>
                <a:ext cx="288802" cy="352911"/>
              </a:xfrm>
              <a:custGeom>
                <a:avLst/>
                <a:gdLst>
                  <a:gd name="connsiteX0" fmla="*/ 153725 w 527050"/>
                  <a:gd name="connsiteY0" fmla="*/ 600075 h 533400"/>
                  <a:gd name="connsiteX1" fmla="*/ 134021 w 527050"/>
                  <a:gd name="connsiteY1" fmla="*/ 498973 h 533400"/>
                  <a:gd name="connsiteX2" fmla="*/ 21751 w 527050"/>
                  <a:gd name="connsiteY2" fmla="*/ 160602 h 533400"/>
                  <a:gd name="connsiteX3" fmla="*/ 346924 w 527050"/>
                  <a:gd name="connsiteY3" fmla="*/ 13708 h 533400"/>
                  <a:gd name="connsiteX4" fmla="*/ 520656 w 527050"/>
                  <a:gd name="connsiteY4" fmla="*/ 325100 h 533400"/>
                  <a:gd name="connsiteX5" fmla="*/ 229427 w 527050"/>
                  <a:gd name="connsiteY5" fmla="*/ 531158 h 533400"/>
                  <a:gd name="connsiteX6" fmla="*/ 153725 w 527050"/>
                  <a:gd name="connsiteY6" fmla="*/ 600075 h 533400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291602 w 589266"/>
                  <a:gd name="connsiteY5" fmla="*/ 53120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813103"/>
                  <a:gd name="connsiteY0" fmla="*/ 1209658 h 1209658"/>
                  <a:gd name="connsiteX1" fmla="*/ 420033 w 813103"/>
                  <a:gd name="connsiteY1" fmla="*/ 610860 h 1209658"/>
                  <a:gd name="connsiteX2" fmla="*/ 307763 w 813103"/>
                  <a:gd name="connsiteY2" fmla="*/ 158189 h 1209658"/>
                  <a:gd name="connsiteX3" fmla="*/ 632936 w 813103"/>
                  <a:gd name="connsiteY3" fmla="*/ 11295 h 1209658"/>
                  <a:gd name="connsiteX4" fmla="*/ 806668 w 813103"/>
                  <a:gd name="connsiteY4" fmla="*/ 322687 h 1209658"/>
                  <a:gd name="connsiteX5" fmla="*/ 667839 w 813103"/>
                  <a:gd name="connsiteY5" fmla="*/ 674795 h 1209658"/>
                  <a:gd name="connsiteX6" fmla="*/ 0 w 813103"/>
                  <a:gd name="connsiteY6" fmla="*/ 1209658 h 1209658"/>
                  <a:gd name="connsiteX0" fmla="*/ 0 w 813103"/>
                  <a:gd name="connsiteY0" fmla="*/ 1209658 h 1209658"/>
                  <a:gd name="connsiteX1" fmla="*/ 420033 w 813103"/>
                  <a:gd name="connsiteY1" fmla="*/ 610860 h 1209658"/>
                  <a:gd name="connsiteX2" fmla="*/ 307763 w 813103"/>
                  <a:gd name="connsiteY2" fmla="*/ 158189 h 1209658"/>
                  <a:gd name="connsiteX3" fmla="*/ 632936 w 813103"/>
                  <a:gd name="connsiteY3" fmla="*/ 11295 h 1209658"/>
                  <a:gd name="connsiteX4" fmla="*/ 806668 w 813103"/>
                  <a:gd name="connsiteY4" fmla="*/ 322687 h 1209658"/>
                  <a:gd name="connsiteX5" fmla="*/ 667839 w 813103"/>
                  <a:gd name="connsiteY5" fmla="*/ 796888 h 1209658"/>
                  <a:gd name="connsiteX6" fmla="*/ 0 w 813103"/>
                  <a:gd name="connsiteY6" fmla="*/ 1209658 h 1209658"/>
                  <a:gd name="connsiteX0" fmla="*/ 0 w 867103"/>
                  <a:gd name="connsiteY0" fmla="*/ 1204103 h 1204103"/>
                  <a:gd name="connsiteX1" fmla="*/ 420033 w 867103"/>
                  <a:gd name="connsiteY1" fmla="*/ 605305 h 1204103"/>
                  <a:gd name="connsiteX2" fmla="*/ 307763 w 867103"/>
                  <a:gd name="connsiteY2" fmla="*/ 152634 h 1204103"/>
                  <a:gd name="connsiteX3" fmla="*/ 632936 w 867103"/>
                  <a:gd name="connsiteY3" fmla="*/ 5740 h 1204103"/>
                  <a:gd name="connsiteX4" fmla="*/ 863645 w 867103"/>
                  <a:gd name="connsiteY4" fmla="*/ 317132 h 1204103"/>
                  <a:gd name="connsiteX5" fmla="*/ 667839 w 867103"/>
                  <a:gd name="connsiteY5" fmla="*/ 791333 h 1204103"/>
                  <a:gd name="connsiteX6" fmla="*/ 0 w 867103"/>
                  <a:gd name="connsiteY6" fmla="*/ 1204103 h 1204103"/>
                  <a:gd name="connsiteX0" fmla="*/ 0 w 863645"/>
                  <a:gd name="connsiteY0" fmla="*/ 1204103 h 1204103"/>
                  <a:gd name="connsiteX1" fmla="*/ 420033 w 863645"/>
                  <a:gd name="connsiteY1" fmla="*/ 605305 h 1204103"/>
                  <a:gd name="connsiteX2" fmla="*/ 307763 w 863645"/>
                  <a:gd name="connsiteY2" fmla="*/ 152634 h 1204103"/>
                  <a:gd name="connsiteX3" fmla="*/ 632936 w 863645"/>
                  <a:gd name="connsiteY3" fmla="*/ 5740 h 1204103"/>
                  <a:gd name="connsiteX4" fmla="*/ 863645 w 863645"/>
                  <a:gd name="connsiteY4" fmla="*/ 317132 h 1204103"/>
                  <a:gd name="connsiteX5" fmla="*/ 667839 w 863645"/>
                  <a:gd name="connsiteY5" fmla="*/ 791333 h 1204103"/>
                  <a:gd name="connsiteX6" fmla="*/ 0 w 863645"/>
                  <a:gd name="connsiteY6" fmla="*/ 1204103 h 1204103"/>
                  <a:gd name="connsiteX0" fmla="*/ 0 w 867149"/>
                  <a:gd name="connsiteY0" fmla="*/ 1204103 h 1204103"/>
                  <a:gd name="connsiteX1" fmla="*/ 420033 w 867149"/>
                  <a:gd name="connsiteY1" fmla="*/ 605305 h 1204103"/>
                  <a:gd name="connsiteX2" fmla="*/ 307763 w 867149"/>
                  <a:gd name="connsiteY2" fmla="*/ 152634 h 1204103"/>
                  <a:gd name="connsiteX3" fmla="*/ 632936 w 867149"/>
                  <a:gd name="connsiteY3" fmla="*/ 5740 h 1204103"/>
                  <a:gd name="connsiteX4" fmla="*/ 863645 w 867149"/>
                  <a:gd name="connsiteY4" fmla="*/ 317132 h 1204103"/>
                  <a:gd name="connsiteX5" fmla="*/ 667839 w 867149"/>
                  <a:gd name="connsiteY5" fmla="*/ 791333 h 1204103"/>
                  <a:gd name="connsiteX6" fmla="*/ 0 w 867149"/>
                  <a:gd name="connsiteY6" fmla="*/ 1204103 h 1204103"/>
                  <a:gd name="connsiteX0" fmla="*/ 0 w 863741"/>
                  <a:gd name="connsiteY0" fmla="*/ 1204103 h 1204103"/>
                  <a:gd name="connsiteX1" fmla="*/ 420033 w 863741"/>
                  <a:gd name="connsiteY1" fmla="*/ 605305 h 1204103"/>
                  <a:gd name="connsiteX2" fmla="*/ 307763 w 863741"/>
                  <a:gd name="connsiteY2" fmla="*/ 152634 h 1204103"/>
                  <a:gd name="connsiteX3" fmla="*/ 632936 w 863741"/>
                  <a:gd name="connsiteY3" fmla="*/ 5740 h 1204103"/>
                  <a:gd name="connsiteX4" fmla="*/ 863645 w 863741"/>
                  <a:gd name="connsiteY4" fmla="*/ 317132 h 1204103"/>
                  <a:gd name="connsiteX5" fmla="*/ 667839 w 863741"/>
                  <a:gd name="connsiteY5" fmla="*/ 791333 h 1204103"/>
                  <a:gd name="connsiteX6" fmla="*/ 0 w 863741"/>
                  <a:gd name="connsiteY6" fmla="*/ 1204103 h 1204103"/>
                  <a:gd name="connsiteX0" fmla="*/ 0 w 863741"/>
                  <a:gd name="connsiteY0" fmla="*/ 1204103 h 1204103"/>
                  <a:gd name="connsiteX1" fmla="*/ 420033 w 863741"/>
                  <a:gd name="connsiteY1" fmla="*/ 605305 h 1204103"/>
                  <a:gd name="connsiteX2" fmla="*/ 307763 w 863741"/>
                  <a:gd name="connsiteY2" fmla="*/ 152634 h 1204103"/>
                  <a:gd name="connsiteX3" fmla="*/ 632936 w 863741"/>
                  <a:gd name="connsiteY3" fmla="*/ 5740 h 1204103"/>
                  <a:gd name="connsiteX4" fmla="*/ 863645 w 863741"/>
                  <a:gd name="connsiteY4" fmla="*/ 317132 h 1204103"/>
                  <a:gd name="connsiteX5" fmla="*/ 667839 w 863741"/>
                  <a:gd name="connsiteY5" fmla="*/ 791333 h 1204103"/>
                  <a:gd name="connsiteX6" fmla="*/ 0 w 863741"/>
                  <a:gd name="connsiteY6" fmla="*/ 1204103 h 1204103"/>
                  <a:gd name="connsiteX0" fmla="*/ 0 w 863741"/>
                  <a:gd name="connsiteY0" fmla="*/ 1204719 h 1204719"/>
                  <a:gd name="connsiteX1" fmla="*/ 420033 w 863741"/>
                  <a:gd name="connsiteY1" fmla="*/ 671037 h 1204719"/>
                  <a:gd name="connsiteX2" fmla="*/ 307763 w 863741"/>
                  <a:gd name="connsiteY2" fmla="*/ 153250 h 1204719"/>
                  <a:gd name="connsiteX3" fmla="*/ 632936 w 863741"/>
                  <a:gd name="connsiteY3" fmla="*/ 6356 h 1204719"/>
                  <a:gd name="connsiteX4" fmla="*/ 863645 w 863741"/>
                  <a:gd name="connsiteY4" fmla="*/ 317748 h 1204719"/>
                  <a:gd name="connsiteX5" fmla="*/ 667839 w 863741"/>
                  <a:gd name="connsiteY5" fmla="*/ 791949 h 1204719"/>
                  <a:gd name="connsiteX6" fmla="*/ 0 w 863741"/>
                  <a:gd name="connsiteY6" fmla="*/ 1204719 h 1204719"/>
                  <a:gd name="connsiteX0" fmla="*/ 0 w 863741"/>
                  <a:gd name="connsiteY0" fmla="*/ 1199154 h 1199154"/>
                  <a:gd name="connsiteX1" fmla="*/ 420033 w 863741"/>
                  <a:gd name="connsiteY1" fmla="*/ 665472 h 1199154"/>
                  <a:gd name="connsiteX2" fmla="*/ 307763 w 863741"/>
                  <a:gd name="connsiteY2" fmla="*/ 237220 h 1199154"/>
                  <a:gd name="connsiteX3" fmla="*/ 632936 w 863741"/>
                  <a:gd name="connsiteY3" fmla="*/ 791 h 1199154"/>
                  <a:gd name="connsiteX4" fmla="*/ 863645 w 863741"/>
                  <a:gd name="connsiteY4" fmla="*/ 312183 h 1199154"/>
                  <a:gd name="connsiteX5" fmla="*/ 667839 w 863741"/>
                  <a:gd name="connsiteY5" fmla="*/ 786384 h 1199154"/>
                  <a:gd name="connsiteX6" fmla="*/ 0 w 863741"/>
                  <a:gd name="connsiteY6" fmla="*/ 1199154 h 1199154"/>
                  <a:gd name="connsiteX0" fmla="*/ 0 w 864042"/>
                  <a:gd name="connsiteY0" fmla="*/ 1126438 h 1126438"/>
                  <a:gd name="connsiteX1" fmla="*/ 420033 w 864042"/>
                  <a:gd name="connsiteY1" fmla="*/ 592756 h 1126438"/>
                  <a:gd name="connsiteX2" fmla="*/ 307763 w 864042"/>
                  <a:gd name="connsiteY2" fmla="*/ 164504 h 1126438"/>
                  <a:gd name="connsiteX3" fmla="*/ 632936 w 864042"/>
                  <a:gd name="connsiteY3" fmla="*/ 1331 h 1126438"/>
                  <a:gd name="connsiteX4" fmla="*/ 863645 w 864042"/>
                  <a:gd name="connsiteY4" fmla="*/ 239467 h 1126438"/>
                  <a:gd name="connsiteX5" fmla="*/ 667839 w 864042"/>
                  <a:gd name="connsiteY5" fmla="*/ 713668 h 1126438"/>
                  <a:gd name="connsiteX6" fmla="*/ 0 w 864042"/>
                  <a:gd name="connsiteY6" fmla="*/ 1126438 h 1126438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12455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12455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6437 h 1126437"/>
                  <a:gd name="connsiteX1" fmla="*/ 420033 w 864042"/>
                  <a:gd name="connsiteY1" fmla="*/ 592755 h 1126437"/>
                  <a:gd name="connsiteX2" fmla="*/ 307763 w 864042"/>
                  <a:gd name="connsiteY2" fmla="*/ 164503 h 1126437"/>
                  <a:gd name="connsiteX3" fmla="*/ 632936 w 864042"/>
                  <a:gd name="connsiteY3" fmla="*/ 1330 h 1126437"/>
                  <a:gd name="connsiteX4" fmla="*/ 863645 w 864042"/>
                  <a:gd name="connsiteY4" fmla="*/ 239466 h 1126437"/>
                  <a:gd name="connsiteX5" fmla="*/ 667839 w 864042"/>
                  <a:gd name="connsiteY5" fmla="*/ 782853 h 1126437"/>
                  <a:gd name="connsiteX6" fmla="*/ 0 w 864042"/>
                  <a:gd name="connsiteY6" fmla="*/ 1126437 h 1126437"/>
                  <a:gd name="connsiteX0" fmla="*/ 0 w 864042"/>
                  <a:gd name="connsiteY0" fmla="*/ 1130788 h 1130788"/>
                  <a:gd name="connsiteX1" fmla="*/ 420033 w 864042"/>
                  <a:gd name="connsiteY1" fmla="*/ 597106 h 1130788"/>
                  <a:gd name="connsiteX2" fmla="*/ 307763 w 864042"/>
                  <a:gd name="connsiteY2" fmla="*/ 168854 h 1130788"/>
                  <a:gd name="connsiteX3" fmla="*/ 632936 w 864042"/>
                  <a:gd name="connsiteY3" fmla="*/ 5681 h 1130788"/>
                  <a:gd name="connsiteX4" fmla="*/ 863645 w 864042"/>
                  <a:gd name="connsiteY4" fmla="*/ 243817 h 1130788"/>
                  <a:gd name="connsiteX5" fmla="*/ 667839 w 864042"/>
                  <a:gd name="connsiteY5" fmla="*/ 787204 h 1130788"/>
                  <a:gd name="connsiteX6" fmla="*/ 0 w 864042"/>
                  <a:gd name="connsiteY6" fmla="*/ 1130788 h 1130788"/>
                  <a:gd name="connsiteX0" fmla="*/ 0 w 864042"/>
                  <a:gd name="connsiteY0" fmla="*/ 1125263 h 1125263"/>
                  <a:gd name="connsiteX1" fmla="*/ 420033 w 864042"/>
                  <a:gd name="connsiteY1" fmla="*/ 591581 h 1125263"/>
                  <a:gd name="connsiteX2" fmla="*/ 307763 w 864042"/>
                  <a:gd name="connsiteY2" fmla="*/ 220306 h 1125263"/>
                  <a:gd name="connsiteX3" fmla="*/ 632936 w 864042"/>
                  <a:gd name="connsiteY3" fmla="*/ 156 h 1125263"/>
                  <a:gd name="connsiteX4" fmla="*/ 863645 w 864042"/>
                  <a:gd name="connsiteY4" fmla="*/ 238292 h 1125263"/>
                  <a:gd name="connsiteX5" fmla="*/ 667839 w 864042"/>
                  <a:gd name="connsiteY5" fmla="*/ 781679 h 1125263"/>
                  <a:gd name="connsiteX6" fmla="*/ 0 w 864042"/>
                  <a:gd name="connsiteY6" fmla="*/ 1125263 h 1125263"/>
                  <a:gd name="connsiteX0" fmla="*/ 0 w 864042"/>
                  <a:gd name="connsiteY0" fmla="*/ 1125346 h 1125346"/>
                  <a:gd name="connsiteX1" fmla="*/ 420033 w 864042"/>
                  <a:gd name="connsiteY1" fmla="*/ 591664 h 1125346"/>
                  <a:gd name="connsiteX2" fmla="*/ 307763 w 864042"/>
                  <a:gd name="connsiteY2" fmla="*/ 220389 h 1125346"/>
                  <a:gd name="connsiteX3" fmla="*/ 632936 w 864042"/>
                  <a:gd name="connsiteY3" fmla="*/ 239 h 1125346"/>
                  <a:gd name="connsiteX4" fmla="*/ 863645 w 864042"/>
                  <a:gd name="connsiteY4" fmla="*/ 238375 h 1125346"/>
                  <a:gd name="connsiteX5" fmla="*/ 667839 w 864042"/>
                  <a:gd name="connsiteY5" fmla="*/ 781762 h 1125346"/>
                  <a:gd name="connsiteX6" fmla="*/ 0 w 864042"/>
                  <a:gd name="connsiteY6" fmla="*/ 1125346 h 1125346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8651"/>
                  <a:gd name="connsiteY0" fmla="*/ 1056160 h 1059273"/>
                  <a:gd name="connsiteX1" fmla="*/ 420033 w 868651"/>
                  <a:gd name="connsiteY1" fmla="*/ 591664 h 1059273"/>
                  <a:gd name="connsiteX2" fmla="*/ 307763 w 868651"/>
                  <a:gd name="connsiteY2" fmla="*/ 220389 h 1059273"/>
                  <a:gd name="connsiteX3" fmla="*/ 632936 w 868651"/>
                  <a:gd name="connsiteY3" fmla="*/ 239 h 1059273"/>
                  <a:gd name="connsiteX4" fmla="*/ 863645 w 868651"/>
                  <a:gd name="connsiteY4" fmla="*/ 238375 h 1059273"/>
                  <a:gd name="connsiteX5" fmla="*/ 667839 w 868651"/>
                  <a:gd name="connsiteY5" fmla="*/ 781762 h 1059273"/>
                  <a:gd name="connsiteX6" fmla="*/ 0 w 868651"/>
                  <a:gd name="connsiteY6" fmla="*/ 1056160 h 1059273"/>
                  <a:gd name="connsiteX0" fmla="*/ 0 w 868651"/>
                  <a:gd name="connsiteY0" fmla="*/ 1056160 h 1059273"/>
                  <a:gd name="connsiteX1" fmla="*/ 420033 w 868651"/>
                  <a:gd name="connsiteY1" fmla="*/ 591664 h 1059273"/>
                  <a:gd name="connsiteX2" fmla="*/ 307763 w 868651"/>
                  <a:gd name="connsiteY2" fmla="*/ 220389 h 1059273"/>
                  <a:gd name="connsiteX3" fmla="*/ 632936 w 868651"/>
                  <a:gd name="connsiteY3" fmla="*/ 239 h 1059273"/>
                  <a:gd name="connsiteX4" fmla="*/ 863645 w 868651"/>
                  <a:gd name="connsiteY4" fmla="*/ 238375 h 1059273"/>
                  <a:gd name="connsiteX5" fmla="*/ 667839 w 868651"/>
                  <a:gd name="connsiteY5" fmla="*/ 781762 h 1059273"/>
                  <a:gd name="connsiteX6" fmla="*/ 0 w 868651"/>
                  <a:gd name="connsiteY6" fmla="*/ 1056160 h 1059273"/>
                  <a:gd name="connsiteX0" fmla="*/ 0 w 868651"/>
                  <a:gd name="connsiteY0" fmla="*/ 1056029 h 1059142"/>
                  <a:gd name="connsiteX1" fmla="*/ 420033 w 868651"/>
                  <a:gd name="connsiteY1" fmla="*/ 591533 h 1059142"/>
                  <a:gd name="connsiteX2" fmla="*/ 307763 w 868651"/>
                  <a:gd name="connsiteY2" fmla="*/ 220258 h 1059142"/>
                  <a:gd name="connsiteX3" fmla="*/ 632936 w 868651"/>
                  <a:gd name="connsiteY3" fmla="*/ 108 h 1059142"/>
                  <a:gd name="connsiteX4" fmla="*/ 863645 w 868651"/>
                  <a:gd name="connsiteY4" fmla="*/ 238244 h 1059142"/>
                  <a:gd name="connsiteX5" fmla="*/ 667839 w 868651"/>
                  <a:gd name="connsiteY5" fmla="*/ 781631 h 1059142"/>
                  <a:gd name="connsiteX6" fmla="*/ 0 w 868651"/>
                  <a:gd name="connsiteY6" fmla="*/ 1056029 h 1059142"/>
                  <a:gd name="connsiteX0" fmla="*/ 0 w 868651"/>
                  <a:gd name="connsiteY0" fmla="*/ 1060188 h 1063301"/>
                  <a:gd name="connsiteX1" fmla="*/ 420033 w 868651"/>
                  <a:gd name="connsiteY1" fmla="*/ 595692 h 1063301"/>
                  <a:gd name="connsiteX2" fmla="*/ 307763 w 868651"/>
                  <a:gd name="connsiteY2" fmla="*/ 163370 h 1063301"/>
                  <a:gd name="connsiteX3" fmla="*/ 632936 w 868651"/>
                  <a:gd name="connsiteY3" fmla="*/ 4267 h 1063301"/>
                  <a:gd name="connsiteX4" fmla="*/ 863645 w 868651"/>
                  <a:gd name="connsiteY4" fmla="*/ 242403 h 1063301"/>
                  <a:gd name="connsiteX5" fmla="*/ 667839 w 868651"/>
                  <a:gd name="connsiteY5" fmla="*/ 785790 h 1063301"/>
                  <a:gd name="connsiteX6" fmla="*/ 0 w 868651"/>
                  <a:gd name="connsiteY6" fmla="*/ 1060188 h 1063301"/>
                  <a:gd name="connsiteX0" fmla="*/ 0 w 868651"/>
                  <a:gd name="connsiteY0" fmla="*/ 1059506 h 1062619"/>
                  <a:gd name="connsiteX1" fmla="*/ 420033 w 868651"/>
                  <a:gd name="connsiteY1" fmla="*/ 595010 h 1062619"/>
                  <a:gd name="connsiteX2" fmla="*/ 307763 w 868651"/>
                  <a:gd name="connsiteY2" fmla="*/ 162688 h 1062619"/>
                  <a:gd name="connsiteX3" fmla="*/ 632936 w 868651"/>
                  <a:gd name="connsiteY3" fmla="*/ 3585 h 1062619"/>
                  <a:gd name="connsiteX4" fmla="*/ 863645 w 868651"/>
                  <a:gd name="connsiteY4" fmla="*/ 241721 h 1062619"/>
                  <a:gd name="connsiteX5" fmla="*/ 667839 w 868651"/>
                  <a:gd name="connsiteY5" fmla="*/ 785108 h 1062619"/>
                  <a:gd name="connsiteX6" fmla="*/ 0 w 868651"/>
                  <a:gd name="connsiteY6" fmla="*/ 1059506 h 1062619"/>
                  <a:gd name="connsiteX0" fmla="*/ 0 w 868651"/>
                  <a:gd name="connsiteY0" fmla="*/ 1057611 h 1060724"/>
                  <a:gd name="connsiteX1" fmla="*/ 420033 w 868651"/>
                  <a:gd name="connsiteY1" fmla="*/ 646022 h 1060724"/>
                  <a:gd name="connsiteX2" fmla="*/ 307763 w 868651"/>
                  <a:gd name="connsiteY2" fmla="*/ 160793 h 1060724"/>
                  <a:gd name="connsiteX3" fmla="*/ 632936 w 868651"/>
                  <a:gd name="connsiteY3" fmla="*/ 1690 h 1060724"/>
                  <a:gd name="connsiteX4" fmla="*/ 863645 w 868651"/>
                  <a:gd name="connsiteY4" fmla="*/ 239826 h 1060724"/>
                  <a:gd name="connsiteX5" fmla="*/ 667839 w 868651"/>
                  <a:gd name="connsiteY5" fmla="*/ 783213 h 1060724"/>
                  <a:gd name="connsiteX6" fmla="*/ 0 w 868651"/>
                  <a:gd name="connsiteY6" fmla="*/ 1057611 h 1060724"/>
                  <a:gd name="connsiteX0" fmla="*/ 0 w 868651"/>
                  <a:gd name="connsiteY0" fmla="*/ 1058813 h 1061926"/>
                  <a:gd name="connsiteX1" fmla="*/ 420033 w 868651"/>
                  <a:gd name="connsiteY1" fmla="*/ 647224 h 1061926"/>
                  <a:gd name="connsiteX2" fmla="*/ 307763 w 868651"/>
                  <a:gd name="connsiteY2" fmla="*/ 161995 h 1061926"/>
                  <a:gd name="connsiteX3" fmla="*/ 632936 w 868651"/>
                  <a:gd name="connsiteY3" fmla="*/ 2892 h 1061926"/>
                  <a:gd name="connsiteX4" fmla="*/ 863645 w 868651"/>
                  <a:gd name="connsiteY4" fmla="*/ 241028 h 1061926"/>
                  <a:gd name="connsiteX5" fmla="*/ 667839 w 868651"/>
                  <a:gd name="connsiteY5" fmla="*/ 784415 h 1061926"/>
                  <a:gd name="connsiteX6" fmla="*/ 0 w 868651"/>
                  <a:gd name="connsiteY6" fmla="*/ 1058813 h 1061926"/>
                  <a:gd name="connsiteX0" fmla="*/ 0 w 868651"/>
                  <a:gd name="connsiteY0" fmla="*/ 1059537 h 1062650"/>
                  <a:gd name="connsiteX1" fmla="*/ 420033 w 868651"/>
                  <a:gd name="connsiteY1" fmla="*/ 647948 h 1062650"/>
                  <a:gd name="connsiteX2" fmla="*/ 307763 w 868651"/>
                  <a:gd name="connsiteY2" fmla="*/ 162719 h 1062650"/>
                  <a:gd name="connsiteX3" fmla="*/ 632936 w 868651"/>
                  <a:gd name="connsiteY3" fmla="*/ 3616 h 1062650"/>
                  <a:gd name="connsiteX4" fmla="*/ 863645 w 868651"/>
                  <a:gd name="connsiteY4" fmla="*/ 241752 h 1062650"/>
                  <a:gd name="connsiteX5" fmla="*/ 667839 w 868651"/>
                  <a:gd name="connsiteY5" fmla="*/ 785139 h 1062650"/>
                  <a:gd name="connsiteX6" fmla="*/ 0 w 868651"/>
                  <a:gd name="connsiteY6" fmla="*/ 1059537 h 1062650"/>
                  <a:gd name="connsiteX0" fmla="*/ 0 w 868651"/>
                  <a:gd name="connsiteY0" fmla="*/ 1059723 h 1062836"/>
                  <a:gd name="connsiteX1" fmla="*/ 420033 w 868651"/>
                  <a:gd name="connsiteY1" fmla="*/ 648134 h 1062836"/>
                  <a:gd name="connsiteX2" fmla="*/ 307763 w 868651"/>
                  <a:gd name="connsiteY2" fmla="*/ 162905 h 1062836"/>
                  <a:gd name="connsiteX3" fmla="*/ 632936 w 868651"/>
                  <a:gd name="connsiteY3" fmla="*/ 3802 h 1062836"/>
                  <a:gd name="connsiteX4" fmla="*/ 863645 w 868651"/>
                  <a:gd name="connsiteY4" fmla="*/ 241938 h 1062836"/>
                  <a:gd name="connsiteX5" fmla="*/ 667839 w 868651"/>
                  <a:gd name="connsiteY5" fmla="*/ 785325 h 1062836"/>
                  <a:gd name="connsiteX6" fmla="*/ 0 w 868651"/>
                  <a:gd name="connsiteY6" fmla="*/ 1059723 h 1062836"/>
                  <a:gd name="connsiteX0" fmla="*/ 0 w 868651"/>
                  <a:gd name="connsiteY0" fmla="*/ 1058365 h 1061478"/>
                  <a:gd name="connsiteX1" fmla="*/ 420033 w 868651"/>
                  <a:gd name="connsiteY1" fmla="*/ 646776 h 1061478"/>
                  <a:gd name="connsiteX2" fmla="*/ 307763 w 868651"/>
                  <a:gd name="connsiteY2" fmla="*/ 161547 h 1061478"/>
                  <a:gd name="connsiteX3" fmla="*/ 632936 w 868651"/>
                  <a:gd name="connsiteY3" fmla="*/ 2444 h 1061478"/>
                  <a:gd name="connsiteX4" fmla="*/ 863645 w 868651"/>
                  <a:gd name="connsiteY4" fmla="*/ 240580 h 1061478"/>
                  <a:gd name="connsiteX5" fmla="*/ 667839 w 868651"/>
                  <a:gd name="connsiteY5" fmla="*/ 783967 h 1061478"/>
                  <a:gd name="connsiteX6" fmla="*/ 0 w 868651"/>
                  <a:gd name="connsiteY6" fmla="*/ 1058365 h 1061478"/>
                  <a:gd name="connsiteX0" fmla="*/ 0 w 868651"/>
                  <a:gd name="connsiteY0" fmla="*/ 1058365 h 1061478"/>
                  <a:gd name="connsiteX1" fmla="*/ 420033 w 868651"/>
                  <a:gd name="connsiteY1" fmla="*/ 646776 h 1061478"/>
                  <a:gd name="connsiteX2" fmla="*/ 307763 w 868651"/>
                  <a:gd name="connsiteY2" fmla="*/ 161547 h 1061478"/>
                  <a:gd name="connsiteX3" fmla="*/ 632936 w 868651"/>
                  <a:gd name="connsiteY3" fmla="*/ 2444 h 1061478"/>
                  <a:gd name="connsiteX4" fmla="*/ 863645 w 868651"/>
                  <a:gd name="connsiteY4" fmla="*/ 240580 h 1061478"/>
                  <a:gd name="connsiteX5" fmla="*/ 667839 w 868651"/>
                  <a:gd name="connsiteY5" fmla="*/ 783967 h 1061478"/>
                  <a:gd name="connsiteX6" fmla="*/ 0 w 868651"/>
                  <a:gd name="connsiteY6" fmla="*/ 1058365 h 106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51" h="1061478">
                    <a:moveTo>
                      <a:pt x="0" y="1058365"/>
                    </a:moveTo>
                    <a:cubicBezTo>
                      <a:pt x="126445" y="948301"/>
                      <a:pt x="462584" y="786310"/>
                      <a:pt x="420033" y="646776"/>
                    </a:cubicBezTo>
                    <a:cubicBezTo>
                      <a:pt x="274901" y="632741"/>
                      <a:pt x="165297" y="393531"/>
                      <a:pt x="307763" y="161547"/>
                    </a:cubicBezTo>
                    <a:cubicBezTo>
                      <a:pt x="390054" y="27549"/>
                      <a:pt x="540289" y="-10728"/>
                      <a:pt x="632936" y="2444"/>
                    </a:cubicBezTo>
                    <a:cubicBezTo>
                      <a:pt x="725583" y="15616"/>
                      <a:pt x="837479" y="110326"/>
                      <a:pt x="863645" y="240580"/>
                    </a:cubicBezTo>
                    <a:cubicBezTo>
                      <a:pt x="889811" y="370834"/>
                      <a:pt x="811780" y="647670"/>
                      <a:pt x="667839" y="783967"/>
                    </a:cubicBezTo>
                    <a:cubicBezTo>
                      <a:pt x="523898" y="920264"/>
                      <a:pt x="290616" y="1086337"/>
                      <a:pt x="0" y="10583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8000"/>
                      <a:lumOff val="2000"/>
                      <a:alpha val="54000"/>
                    </a:schemeClr>
                  </a:gs>
                  <a:gs pos="39999">
                    <a:schemeClr val="bg1">
                      <a:lumMod val="75000"/>
                      <a:alpha val="60000"/>
                    </a:schemeClr>
                  </a:gs>
                  <a:gs pos="70000">
                    <a:schemeClr val="bg1">
                      <a:lumMod val="65000"/>
                      <a:alpha val="5200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5" name="Straight Connector 64"/>
            <p:cNvCxnSpPr/>
            <p:nvPr/>
          </p:nvCxnSpPr>
          <p:spPr>
            <a:xfrm rot="10800000">
              <a:off x="6153377" y="5308992"/>
              <a:ext cx="919568" cy="0"/>
            </a:xfrm>
            <a:prstGeom prst="line">
              <a:avLst/>
            </a:prstGeom>
            <a:noFill/>
            <a:ln w="1428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7109893" y="4721917"/>
              <a:ext cx="572654" cy="508503"/>
              <a:chOff x="7075057" y="4765462"/>
              <a:chExt cx="572654" cy="508503"/>
            </a:xfrm>
          </p:grpSpPr>
          <p:sp>
            <p:nvSpPr>
              <p:cNvPr id="69" name="Oval Callout 53"/>
              <p:cNvSpPr/>
              <p:nvPr/>
            </p:nvSpPr>
            <p:spPr>
              <a:xfrm rot="20870989">
                <a:off x="7326913" y="4765462"/>
                <a:ext cx="320798" cy="403246"/>
              </a:xfrm>
              <a:custGeom>
                <a:avLst/>
                <a:gdLst>
                  <a:gd name="connsiteX0" fmla="*/ 153725 w 527050"/>
                  <a:gd name="connsiteY0" fmla="*/ 600075 h 533400"/>
                  <a:gd name="connsiteX1" fmla="*/ 134021 w 527050"/>
                  <a:gd name="connsiteY1" fmla="*/ 498973 h 533400"/>
                  <a:gd name="connsiteX2" fmla="*/ 21751 w 527050"/>
                  <a:gd name="connsiteY2" fmla="*/ 160602 h 533400"/>
                  <a:gd name="connsiteX3" fmla="*/ 346924 w 527050"/>
                  <a:gd name="connsiteY3" fmla="*/ 13708 h 533400"/>
                  <a:gd name="connsiteX4" fmla="*/ 520656 w 527050"/>
                  <a:gd name="connsiteY4" fmla="*/ 325100 h 533400"/>
                  <a:gd name="connsiteX5" fmla="*/ 229427 w 527050"/>
                  <a:gd name="connsiteY5" fmla="*/ 531158 h 533400"/>
                  <a:gd name="connsiteX6" fmla="*/ 153725 w 527050"/>
                  <a:gd name="connsiteY6" fmla="*/ 600075 h 533400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291602 w 589266"/>
                  <a:gd name="connsiteY5" fmla="*/ 53120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813103"/>
                  <a:gd name="connsiteY0" fmla="*/ 1209658 h 1209658"/>
                  <a:gd name="connsiteX1" fmla="*/ 420033 w 813103"/>
                  <a:gd name="connsiteY1" fmla="*/ 610860 h 1209658"/>
                  <a:gd name="connsiteX2" fmla="*/ 307763 w 813103"/>
                  <a:gd name="connsiteY2" fmla="*/ 158189 h 1209658"/>
                  <a:gd name="connsiteX3" fmla="*/ 632936 w 813103"/>
                  <a:gd name="connsiteY3" fmla="*/ 11295 h 1209658"/>
                  <a:gd name="connsiteX4" fmla="*/ 806668 w 813103"/>
                  <a:gd name="connsiteY4" fmla="*/ 322687 h 1209658"/>
                  <a:gd name="connsiteX5" fmla="*/ 667839 w 813103"/>
                  <a:gd name="connsiteY5" fmla="*/ 674795 h 1209658"/>
                  <a:gd name="connsiteX6" fmla="*/ 0 w 813103"/>
                  <a:gd name="connsiteY6" fmla="*/ 1209658 h 1209658"/>
                  <a:gd name="connsiteX0" fmla="*/ 0 w 813103"/>
                  <a:gd name="connsiteY0" fmla="*/ 1209658 h 1209658"/>
                  <a:gd name="connsiteX1" fmla="*/ 420033 w 813103"/>
                  <a:gd name="connsiteY1" fmla="*/ 610860 h 1209658"/>
                  <a:gd name="connsiteX2" fmla="*/ 307763 w 813103"/>
                  <a:gd name="connsiteY2" fmla="*/ 158189 h 1209658"/>
                  <a:gd name="connsiteX3" fmla="*/ 632936 w 813103"/>
                  <a:gd name="connsiteY3" fmla="*/ 11295 h 1209658"/>
                  <a:gd name="connsiteX4" fmla="*/ 806668 w 813103"/>
                  <a:gd name="connsiteY4" fmla="*/ 322687 h 1209658"/>
                  <a:gd name="connsiteX5" fmla="*/ 667839 w 813103"/>
                  <a:gd name="connsiteY5" fmla="*/ 796888 h 1209658"/>
                  <a:gd name="connsiteX6" fmla="*/ 0 w 813103"/>
                  <a:gd name="connsiteY6" fmla="*/ 1209658 h 1209658"/>
                  <a:gd name="connsiteX0" fmla="*/ 0 w 867103"/>
                  <a:gd name="connsiteY0" fmla="*/ 1204103 h 1204103"/>
                  <a:gd name="connsiteX1" fmla="*/ 420033 w 867103"/>
                  <a:gd name="connsiteY1" fmla="*/ 605305 h 1204103"/>
                  <a:gd name="connsiteX2" fmla="*/ 307763 w 867103"/>
                  <a:gd name="connsiteY2" fmla="*/ 152634 h 1204103"/>
                  <a:gd name="connsiteX3" fmla="*/ 632936 w 867103"/>
                  <a:gd name="connsiteY3" fmla="*/ 5740 h 1204103"/>
                  <a:gd name="connsiteX4" fmla="*/ 863645 w 867103"/>
                  <a:gd name="connsiteY4" fmla="*/ 317132 h 1204103"/>
                  <a:gd name="connsiteX5" fmla="*/ 667839 w 867103"/>
                  <a:gd name="connsiteY5" fmla="*/ 791333 h 1204103"/>
                  <a:gd name="connsiteX6" fmla="*/ 0 w 867103"/>
                  <a:gd name="connsiteY6" fmla="*/ 1204103 h 1204103"/>
                  <a:gd name="connsiteX0" fmla="*/ 0 w 863645"/>
                  <a:gd name="connsiteY0" fmla="*/ 1204103 h 1204103"/>
                  <a:gd name="connsiteX1" fmla="*/ 420033 w 863645"/>
                  <a:gd name="connsiteY1" fmla="*/ 605305 h 1204103"/>
                  <a:gd name="connsiteX2" fmla="*/ 307763 w 863645"/>
                  <a:gd name="connsiteY2" fmla="*/ 152634 h 1204103"/>
                  <a:gd name="connsiteX3" fmla="*/ 632936 w 863645"/>
                  <a:gd name="connsiteY3" fmla="*/ 5740 h 1204103"/>
                  <a:gd name="connsiteX4" fmla="*/ 863645 w 863645"/>
                  <a:gd name="connsiteY4" fmla="*/ 317132 h 1204103"/>
                  <a:gd name="connsiteX5" fmla="*/ 667839 w 863645"/>
                  <a:gd name="connsiteY5" fmla="*/ 791333 h 1204103"/>
                  <a:gd name="connsiteX6" fmla="*/ 0 w 863645"/>
                  <a:gd name="connsiteY6" fmla="*/ 1204103 h 1204103"/>
                  <a:gd name="connsiteX0" fmla="*/ 0 w 867149"/>
                  <a:gd name="connsiteY0" fmla="*/ 1204103 h 1204103"/>
                  <a:gd name="connsiteX1" fmla="*/ 420033 w 867149"/>
                  <a:gd name="connsiteY1" fmla="*/ 605305 h 1204103"/>
                  <a:gd name="connsiteX2" fmla="*/ 307763 w 867149"/>
                  <a:gd name="connsiteY2" fmla="*/ 152634 h 1204103"/>
                  <a:gd name="connsiteX3" fmla="*/ 632936 w 867149"/>
                  <a:gd name="connsiteY3" fmla="*/ 5740 h 1204103"/>
                  <a:gd name="connsiteX4" fmla="*/ 863645 w 867149"/>
                  <a:gd name="connsiteY4" fmla="*/ 317132 h 1204103"/>
                  <a:gd name="connsiteX5" fmla="*/ 667839 w 867149"/>
                  <a:gd name="connsiteY5" fmla="*/ 791333 h 1204103"/>
                  <a:gd name="connsiteX6" fmla="*/ 0 w 867149"/>
                  <a:gd name="connsiteY6" fmla="*/ 1204103 h 1204103"/>
                  <a:gd name="connsiteX0" fmla="*/ 0 w 863741"/>
                  <a:gd name="connsiteY0" fmla="*/ 1204103 h 1204103"/>
                  <a:gd name="connsiteX1" fmla="*/ 420033 w 863741"/>
                  <a:gd name="connsiteY1" fmla="*/ 605305 h 1204103"/>
                  <a:gd name="connsiteX2" fmla="*/ 307763 w 863741"/>
                  <a:gd name="connsiteY2" fmla="*/ 152634 h 1204103"/>
                  <a:gd name="connsiteX3" fmla="*/ 632936 w 863741"/>
                  <a:gd name="connsiteY3" fmla="*/ 5740 h 1204103"/>
                  <a:gd name="connsiteX4" fmla="*/ 863645 w 863741"/>
                  <a:gd name="connsiteY4" fmla="*/ 317132 h 1204103"/>
                  <a:gd name="connsiteX5" fmla="*/ 667839 w 863741"/>
                  <a:gd name="connsiteY5" fmla="*/ 791333 h 1204103"/>
                  <a:gd name="connsiteX6" fmla="*/ 0 w 863741"/>
                  <a:gd name="connsiteY6" fmla="*/ 1204103 h 1204103"/>
                  <a:gd name="connsiteX0" fmla="*/ 0 w 863741"/>
                  <a:gd name="connsiteY0" fmla="*/ 1204103 h 1204103"/>
                  <a:gd name="connsiteX1" fmla="*/ 420033 w 863741"/>
                  <a:gd name="connsiteY1" fmla="*/ 605305 h 1204103"/>
                  <a:gd name="connsiteX2" fmla="*/ 307763 w 863741"/>
                  <a:gd name="connsiteY2" fmla="*/ 152634 h 1204103"/>
                  <a:gd name="connsiteX3" fmla="*/ 632936 w 863741"/>
                  <a:gd name="connsiteY3" fmla="*/ 5740 h 1204103"/>
                  <a:gd name="connsiteX4" fmla="*/ 863645 w 863741"/>
                  <a:gd name="connsiteY4" fmla="*/ 317132 h 1204103"/>
                  <a:gd name="connsiteX5" fmla="*/ 667839 w 863741"/>
                  <a:gd name="connsiteY5" fmla="*/ 791333 h 1204103"/>
                  <a:gd name="connsiteX6" fmla="*/ 0 w 863741"/>
                  <a:gd name="connsiteY6" fmla="*/ 1204103 h 1204103"/>
                  <a:gd name="connsiteX0" fmla="*/ 0 w 863741"/>
                  <a:gd name="connsiteY0" fmla="*/ 1204719 h 1204719"/>
                  <a:gd name="connsiteX1" fmla="*/ 420033 w 863741"/>
                  <a:gd name="connsiteY1" fmla="*/ 671037 h 1204719"/>
                  <a:gd name="connsiteX2" fmla="*/ 307763 w 863741"/>
                  <a:gd name="connsiteY2" fmla="*/ 153250 h 1204719"/>
                  <a:gd name="connsiteX3" fmla="*/ 632936 w 863741"/>
                  <a:gd name="connsiteY3" fmla="*/ 6356 h 1204719"/>
                  <a:gd name="connsiteX4" fmla="*/ 863645 w 863741"/>
                  <a:gd name="connsiteY4" fmla="*/ 317748 h 1204719"/>
                  <a:gd name="connsiteX5" fmla="*/ 667839 w 863741"/>
                  <a:gd name="connsiteY5" fmla="*/ 791949 h 1204719"/>
                  <a:gd name="connsiteX6" fmla="*/ 0 w 863741"/>
                  <a:gd name="connsiteY6" fmla="*/ 1204719 h 1204719"/>
                  <a:gd name="connsiteX0" fmla="*/ 0 w 863741"/>
                  <a:gd name="connsiteY0" fmla="*/ 1199154 h 1199154"/>
                  <a:gd name="connsiteX1" fmla="*/ 420033 w 863741"/>
                  <a:gd name="connsiteY1" fmla="*/ 665472 h 1199154"/>
                  <a:gd name="connsiteX2" fmla="*/ 307763 w 863741"/>
                  <a:gd name="connsiteY2" fmla="*/ 237220 h 1199154"/>
                  <a:gd name="connsiteX3" fmla="*/ 632936 w 863741"/>
                  <a:gd name="connsiteY3" fmla="*/ 791 h 1199154"/>
                  <a:gd name="connsiteX4" fmla="*/ 863645 w 863741"/>
                  <a:gd name="connsiteY4" fmla="*/ 312183 h 1199154"/>
                  <a:gd name="connsiteX5" fmla="*/ 667839 w 863741"/>
                  <a:gd name="connsiteY5" fmla="*/ 786384 h 1199154"/>
                  <a:gd name="connsiteX6" fmla="*/ 0 w 863741"/>
                  <a:gd name="connsiteY6" fmla="*/ 1199154 h 1199154"/>
                  <a:gd name="connsiteX0" fmla="*/ 0 w 864042"/>
                  <a:gd name="connsiteY0" fmla="*/ 1126438 h 1126438"/>
                  <a:gd name="connsiteX1" fmla="*/ 420033 w 864042"/>
                  <a:gd name="connsiteY1" fmla="*/ 592756 h 1126438"/>
                  <a:gd name="connsiteX2" fmla="*/ 307763 w 864042"/>
                  <a:gd name="connsiteY2" fmla="*/ 164504 h 1126438"/>
                  <a:gd name="connsiteX3" fmla="*/ 632936 w 864042"/>
                  <a:gd name="connsiteY3" fmla="*/ 1331 h 1126438"/>
                  <a:gd name="connsiteX4" fmla="*/ 863645 w 864042"/>
                  <a:gd name="connsiteY4" fmla="*/ 239467 h 1126438"/>
                  <a:gd name="connsiteX5" fmla="*/ 667839 w 864042"/>
                  <a:gd name="connsiteY5" fmla="*/ 713668 h 1126438"/>
                  <a:gd name="connsiteX6" fmla="*/ 0 w 864042"/>
                  <a:gd name="connsiteY6" fmla="*/ 1126438 h 1126438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12455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12455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6437 h 1126437"/>
                  <a:gd name="connsiteX1" fmla="*/ 420033 w 864042"/>
                  <a:gd name="connsiteY1" fmla="*/ 592755 h 1126437"/>
                  <a:gd name="connsiteX2" fmla="*/ 307763 w 864042"/>
                  <a:gd name="connsiteY2" fmla="*/ 164503 h 1126437"/>
                  <a:gd name="connsiteX3" fmla="*/ 632936 w 864042"/>
                  <a:gd name="connsiteY3" fmla="*/ 1330 h 1126437"/>
                  <a:gd name="connsiteX4" fmla="*/ 863645 w 864042"/>
                  <a:gd name="connsiteY4" fmla="*/ 239466 h 1126437"/>
                  <a:gd name="connsiteX5" fmla="*/ 667839 w 864042"/>
                  <a:gd name="connsiteY5" fmla="*/ 782853 h 1126437"/>
                  <a:gd name="connsiteX6" fmla="*/ 0 w 864042"/>
                  <a:gd name="connsiteY6" fmla="*/ 1126437 h 1126437"/>
                  <a:gd name="connsiteX0" fmla="*/ 0 w 864042"/>
                  <a:gd name="connsiteY0" fmla="*/ 1130788 h 1130788"/>
                  <a:gd name="connsiteX1" fmla="*/ 420033 w 864042"/>
                  <a:gd name="connsiteY1" fmla="*/ 597106 h 1130788"/>
                  <a:gd name="connsiteX2" fmla="*/ 307763 w 864042"/>
                  <a:gd name="connsiteY2" fmla="*/ 168854 h 1130788"/>
                  <a:gd name="connsiteX3" fmla="*/ 632936 w 864042"/>
                  <a:gd name="connsiteY3" fmla="*/ 5681 h 1130788"/>
                  <a:gd name="connsiteX4" fmla="*/ 863645 w 864042"/>
                  <a:gd name="connsiteY4" fmla="*/ 243817 h 1130788"/>
                  <a:gd name="connsiteX5" fmla="*/ 667839 w 864042"/>
                  <a:gd name="connsiteY5" fmla="*/ 787204 h 1130788"/>
                  <a:gd name="connsiteX6" fmla="*/ 0 w 864042"/>
                  <a:gd name="connsiteY6" fmla="*/ 1130788 h 1130788"/>
                  <a:gd name="connsiteX0" fmla="*/ 0 w 864042"/>
                  <a:gd name="connsiteY0" fmla="*/ 1125263 h 1125263"/>
                  <a:gd name="connsiteX1" fmla="*/ 420033 w 864042"/>
                  <a:gd name="connsiteY1" fmla="*/ 591581 h 1125263"/>
                  <a:gd name="connsiteX2" fmla="*/ 307763 w 864042"/>
                  <a:gd name="connsiteY2" fmla="*/ 220306 h 1125263"/>
                  <a:gd name="connsiteX3" fmla="*/ 632936 w 864042"/>
                  <a:gd name="connsiteY3" fmla="*/ 156 h 1125263"/>
                  <a:gd name="connsiteX4" fmla="*/ 863645 w 864042"/>
                  <a:gd name="connsiteY4" fmla="*/ 238292 h 1125263"/>
                  <a:gd name="connsiteX5" fmla="*/ 667839 w 864042"/>
                  <a:gd name="connsiteY5" fmla="*/ 781679 h 1125263"/>
                  <a:gd name="connsiteX6" fmla="*/ 0 w 864042"/>
                  <a:gd name="connsiteY6" fmla="*/ 1125263 h 1125263"/>
                  <a:gd name="connsiteX0" fmla="*/ 0 w 864042"/>
                  <a:gd name="connsiteY0" fmla="*/ 1125346 h 1125346"/>
                  <a:gd name="connsiteX1" fmla="*/ 420033 w 864042"/>
                  <a:gd name="connsiteY1" fmla="*/ 591664 h 1125346"/>
                  <a:gd name="connsiteX2" fmla="*/ 307763 w 864042"/>
                  <a:gd name="connsiteY2" fmla="*/ 220389 h 1125346"/>
                  <a:gd name="connsiteX3" fmla="*/ 632936 w 864042"/>
                  <a:gd name="connsiteY3" fmla="*/ 239 h 1125346"/>
                  <a:gd name="connsiteX4" fmla="*/ 863645 w 864042"/>
                  <a:gd name="connsiteY4" fmla="*/ 238375 h 1125346"/>
                  <a:gd name="connsiteX5" fmla="*/ 667839 w 864042"/>
                  <a:gd name="connsiteY5" fmla="*/ 781762 h 1125346"/>
                  <a:gd name="connsiteX6" fmla="*/ 0 w 864042"/>
                  <a:gd name="connsiteY6" fmla="*/ 1125346 h 1125346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8651"/>
                  <a:gd name="connsiteY0" fmla="*/ 1056160 h 1059273"/>
                  <a:gd name="connsiteX1" fmla="*/ 420033 w 868651"/>
                  <a:gd name="connsiteY1" fmla="*/ 591664 h 1059273"/>
                  <a:gd name="connsiteX2" fmla="*/ 307763 w 868651"/>
                  <a:gd name="connsiteY2" fmla="*/ 220389 h 1059273"/>
                  <a:gd name="connsiteX3" fmla="*/ 632936 w 868651"/>
                  <a:gd name="connsiteY3" fmla="*/ 239 h 1059273"/>
                  <a:gd name="connsiteX4" fmla="*/ 863645 w 868651"/>
                  <a:gd name="connsiteY4" fmla="*/ 238375 h 1059273"/>
                  <a:gd name="connsiteX5" fmla="*/ 667839 w 868651"/>
                  <a:gd name="connsiteY5" fmla="*/ 781762 h 1059273"/>
                  <a:gd name="connsiteX6" fmla="*/ 0 w 868651"/>
                  <a:gd name="connsiteY6" fmla="*/ 1056160 h 1059273"/>
                  <a:gd name="connsiteX0" fmla="*/ 0 w 868651"/>
                  <a:gd name="connsiteY0" fmla="*/ 1056160 h 1059273"/>
                  <a:gd name="connsiteX1" fmla="*/ 420033 w 868651"/>
                  <a:gd name="connsiteY1" fmla="*/ 591664 h 1059273"/>
                  <a:gd name="connsiteX2" fmla="*/ 307763 w 868651"/>
                  <a:gd name="connsiteY2" fmla="*/ 220389 h 1059273"/>
                  <a:gd name="connsiteX3" fmla="*/ 632936 w 868651"/>
                  <a:gd name="connsiteY3" fmla="*/ 239 h 1059273"/>
                  <a:gd name="connsiteX4" fmla="*/ 863645 w 868651"/>
                  <a:gd name="connsiteY4" fmla="*/ 238375 h 1059273"/>
                  <a:gd name="connsiteX5" fmla="*/ 667839 w 868651"/>
                  <a:gd name="connsiteY5" fmla="*/ 781762 h 1059273"/>
                  <a:gd name="connsiteX6" fmla="*/ 0 w 868651"/>
                  <a:gd name="connsiteY6" fmla="*/ 1056160 h 1059273"/>
                  <a:gd name="connsiteX0" fmla="*/ 0 w 868651"/>
                  <a:gd name="connsiteY0" fmla="*/ 1056029 h 1059142"/>
                  <a:gd name="connsiteX1" fmla="*/ 420033 w 868651"/>
                  <a:gd name="connsiteY1" fmla="*/ 591533 h 1059142"/>
                  <a:gd name="connsiteX2" fmla="*/ 307763 w 868651"/>
                  <a:gd name="connsiteY2" fmla="*/ 220258 h 1059142"/>
                  <a:gd name="connsiteX3" fmla="*/ 632936 w 868651"/>
                  <a:gd name="connsiteY3" fmla="*/ 108 h 1059142"/>
                  <a:gd name="connsiteX4" fmla="*/ 863645 w 868651"/>
                  <a:gd name="connsiteY4" fmla="*/ 238244 h 1059142"/>
                  <a:gd name="connsiteX5" fmla="*/ 667839 w 868651"/>
                  <a:gd name="connsiteY5" fmla="*/ 781631 h 1059142"/>
                  <a:gd name="connsiteX6" fmla="*/ 0 w 868651"/>
                  <a:gd name="connsiteY6" fmla="*/ 1056029 h 1059142"/>
                  <a:gd name="connsiteX0" fmla="*/ 0 w 868651"/>
                  <a:gd name="connsiteY0" fmla="*/ 1060188 h 1063301"/>
                  <a:gd name="connsiteX1" fmla="*/ 420033 w 868651"/>
                  <a:gd name="connsiteY1" fmla="*/ 595692 h 1063301"/>
                  <a:gd name="connsiteX2" fmla="*/ 307763 w 868651"/>
                  <a:gd name="connsiteY2" fmla="*/ 163370 h 1063301"/>
                  <a:gd name="connsiteX3" fmla="*/ 632936 w 868651"/>
                  <a:gd name="connsiteY3" fmla="*/ 4267 h 1063301"/>
                  <a:gd name="connsiteX4" fmla="*/ 863645 w 868651"/>
                  <a:gd name="connsiteY4" fmla="*/ 242403 h 1063301"/>
                  <a:gd name="connsiteX5" fmla="*/ 667839 w 868651"/>
                  <a:gd name="connsiteY5" fmla="*/ 785790 h 1063301"/>
                  <a:gd name="connsiteX6" fmla="*/ 0 w 868651"/>
                  <a:gd name="connsiteY6" fmla="*/ 1060188 h 1063301"/>
                  <a:gd name="connsiteX0" fmla="*/ 0 w 868651"/>
                  <a:gd name="connsiteY0" fmla="*/ 1059506 h 1062619"/>
                  <a:gd name="connsiteX1" fmla="*/ 420033 w 868651"/>
                  <a:gd name="connsiteY1" fmla="*/ 595010 h 1062619"/>
                  <a:gd name="connsiteX2" fmla="*/ 307763 w 868651"/>
                  <a:gd name="connsiteY2" fmla="*/ 162688 h 1062619"/>
                  <a:gd name="connsiteX3" fmla="*/ 632936 w 868651"/>
                  <a:gd name="connsiteY3" fmla="*/ 3585 h 1062619"/>
                  <a:gd name="connsiteX4" fmla="*/ 863645 w 868651"/>
                  <a:gd name="connsiteY4" fmla="*/ 241721 h 1062619"/>
                  <a:gd name="connsiteX5" fmla="*/ 667839 w 868651"/>
                  <a:gd name="connsiteY5" fmla="*/ 785108 h 1062619"/>
                  <a:gd name="connsiteX6" fmla="*/ 0 w 868651"/>
                  <a:gd name="connsiteY6" fmla="*/ 1059506 h 1062619"/>
                  <a:gd name="connsiteX0" fmla="*/ 0 w 868651"/>
                  <a:gd name="connsiteY0" fmla="*/ 1057611 h 1060724"/>
                  <a:gd name="connsiteX1" fmla="*/ 420033 w 868651"/>
                  <a:gd name="connsiteY1" fmla="*/ 646022 h 1060724"/>
                  <a:gd name="connsiteX2" fmla="*/ 307763 w 868651"/>
                  <a:gd name="connsiteY2" fmla="*/ 160793 h 1060724"/>
                  <a:gd name="connsiteX3" fmla="*/ 632936 w 868651"/>
                  <a:gd name="connsiteY3" fmla="*/ 1690 h 1060724"/>
                  <a:gd name="connsiteX4" fmla="*/ 863645 w 868651"/>
                  <a:gd name="connsiteY4" fmla="*/ 239826 h 1060724"/>
                  <a:gd name="connsiteX5" fmla="*/ 667839 w 868651"/>
                  <a:gd name="connsiteY5" fmla="*/ 783213 h 1060724"/>
                  <a:gd name="connsiteX6" fmla="*/ 0 w 868651"/>
                  <a:gd name="connsiteY6" fmla="*/ 1057611 h 1060724"/>
                  <a:gd name="connsiteX0" fmla="*/ 0 w 868651"/>
                  <a:gd name="connsiteY0" fmla="*/ 1058813 h 1061926"/>
                  <a:gd name="connsiteX1" fmla="*/ 420033 w 868651"/>
                  <a:gd name="connsiteY1" fmla="*/ 647224 h 1061926"/>
                  <a:gd name="connsiteX2" fmla="*/ 307763 w 868651"/>
                  <a:gd name="connsiteY2" fmla="*/ 161995 h 1061926"/>
                  <a:gd name="connsiteX3" fmla="*/ 632936 w 868651"/>
                  <a:gd name="connsiteY3" fmla="*/ 2892 h 1061926"/>
                  <a:gd name="connsiteX4" fmla="*/ 863645 w 868651"/>
                  <a:gd name="connsiteY4" fmla="*/ 241028 h 1061926"/>
                  <a:gd name="connsiteX5" fmla="*/ 667839 w 868651"/>
                  <a:gd name="connsiteY5" fmla="*/ 784415 h 1061926"/>
                  <a:gd name="connsiteX6" fmla="*/ 0 w 868651"/>
                  <a:gd name="connsiteY6" fmla="*/ 1058813 h 1061926"/>
                  <a:gd name="connsiteX0" fmla="*/ 0 w 868651"/>
                  <a:gd name="connsiteY0" fmla="*/ 1059537 h 1062650"/>
                  <a:gd name="connsiteX1" fmla="*/ 420033 w 868651"/>
                  <a:gd name="connsiteY1" fmla="*/ 647948 h 1062650"/>
                  <a:gd name="connsiteX2" fmla="*/ 307763 w 868651"/>
                  <a:gd name="connsiteY2" fmla="*/ 162719 h 1062650"/>
                  <a:gd name="connsiteX3" fmla="*/ 632936 w 868651"/>
                  <a:gd name="connsiteY3" fmla="*/ 3616 h 1062650"/>
                  <a:gd name="connsiteX4" fmla="*/ 863645 w 868651"/>
                  <a:gd name="connsiteY4" fmla="*/ 241752 h 1062650"/>
                  <a:gd name="connsiteX5" fmla="*/ 667839 w 868651"/>
                  <a:gd name="connsiteY5" fmla="*/ 785139 h 1062650"/>
                  <a:gd name="connsiteX6" fmla="*/ 0 w 868651"/>
                  <a:gd name="connsiteY6" fmla="*/ 1059537 h 1062650"/>
                  <a:gd name="connsiteX0" fmla="*/ 0 w 868651"/>
                  <a:gd name="connsiteY0" fmla="*/ 1059723 h 1062836"/>
                  <a:gd name="connsiteX1" fmla="*/ 420033 w 868651"/>
                  <a:gd name="connsiteY1" fmla="*/ 648134 h 1062836"/>
                  <a:gd name="connsiteX2" fmla="*/ 307763 w 868651"/>
                  <a:gd name="connsiteY2" fmla="*/ 162905 h 1062836"/>
                  <a:gd name="connsiteX3" fmla="*/ 632936 w 868651"/>
                  <a:gd name="connsiteY3" fmla="*/ 3802 h 1062836"/>
                  <a:gd name="connsiteX4" fmla="*/ 863645 w 868651"/>
                  <a:gd name="connsiteY4" fmla="*/ 241938 h 1062836"/>
                  <a:gd name="connsiteX5" fmla="*/ 667839 w 868651"/>
                  <a:gd name="connsiteY5" fmla="*/ 785325 h 1062836"/>
                  <a:gd name="connsiteX6" fmla="*/ 0 w 868651"/>
                  <a:gd name="connsiteY6" fmla="*/ 1059723 h 1062836"/>
                  <a:gd name="connsiteX0" fmla="*/ 0 w 868651"/>
                  <a:gd name="connsiteY0" fmla="*/ 1058365 h 1061478"/>
                  <a:gd name="connsiteX1" fmla="*/ 420033 w 868651"/>
                  <a:gd name="connsiteY1" fmla="*/ 646776 h 1061478"/>
                  <a:gd name="connsiteX2" fmla="*/ 307763 w 868651"/>
                  <a:gd name="connsiteY2" fmla="*/ 161547 h 1061478"/>
                  <a:gd name="connsiteX3" fmla="*/ 632936 w 868651"/>
                  <a:gd name="connsiteY3" fmla="*/ 2444 h 1061478"/>
                  <a:gd name="connsiteX4" fmla="*/ 863645 w 868651"/>
                  <a:gd name="connsiteY4" fmla="*/ 240580 h 1061478"/>
                  <a:gd name="connsiteX5" fmla="*/ 667839 w 868651"/>
                  <a:gd name="connsiteY5" fmla="*/ 783967 h 1061478"/>
                  <a:gd name="connsiteX6" fmla="*/ 0 w 868651"/>
                  <a:gd name="connsiteY6" fmla="*/ 1058365 h 1061478"/>
                  <a:gd name="connsiteX0" fmla="*/ 0 w 868651"/>
                  <a:gd name="connsiteY0" fmla="*/ 1058365 h 1061478"/>
                  <a:gd name="connsiteX1" fmla="*/ 420033 w 868651"/>
                  <a:gd name="connsiteY1" fmla="*/ 646776 h 1061478"/>
                  <a:gd name="connsiteX2" fmla="*/ 307763 w 868651"/>
                  <a:gd name="connsiteY2" fmla="*/ 161547 h 1061478"/>
                  <a:gd name="connsiteX3" fmla="*/ 632936 w 868651"/>
                  <a:gd name="connsiteY3" fmla="*/ 2444 h 1061478"/>
                  <a:gd name="connsiteX4" fmla="*/ 863645 w 868651"/>
                  <a:gd name="connsiteY4" fmla="*/ 240580 h 1061478"/>
                  <a:gd name="connsiteX5" fmla="*/ 667839 w 868651"/>
                  <a:gd name="connsiteY5" fmla="*/ 783967 h 1061478"/>
                  <a:gd name="connsiteX6" fmla="*/ 0 w 868651"/>
                  <a:gd name="connsiteY6" fmla="*/ 1058365 h 106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51" h="1061478">
                    <a:moveTo>
                      <a:pt x="0" y="1058365"/>
                    </a:moveTo>
                    <a:cubicBezTo>
                      <a:pt x="126445" y="948301"/>
                      <a:pt x="462584" y="786310"/>
                      <a:pt x="420033" y="646776"/>
                    </a:cubicBezTo>
                    <a:cubicBezTo>
                      <a:pt x="274901" y="632741"/>
                      <a:pt x="165297" y="393531"/>
                      <a:pt x="307763" y="161547"/>
                    </a:cubicBezTo>
                    <a:cubicBezTo>
                      <a:pt x="390054" y="27549"/>
                      <a:pt x="540289" y="-10728"/>
                      <a:pt x="632936" y="2444"/>
                    </a:cubicBezTo>
                    <a:cubicBezTo>
                      <a:pt x="725583" y="15616"/>
                      <a:pt x="837479" y="110326"/>
                      <a:pt x="863645" y="240580"/>
                    </a:cubicBezTo>
                    <a:cubicBezTo>
                      <a:pt x="889811" y="370834"/>
                      <a:pt x="811780" y="647670"/>
                      <a:pt x="667839" y="783967"/>
                    </a:cubicBezTo>
                    <a:cubicBezTo>
                      <a:pt x="523898" y="920264"/>
                      <a:pt x="290616" y="1086337"/>
                      <a:pt x="0" y="10583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8000"/>
                      <a:lumOff val="2000"/>
                      <a:alpha val="54000"/>
                    </a:schemeClr>
                  </a:gs>
                  <a:gs pos="39999">
                    <a:schemeClr val="bg1">
                      <a:lumMod val="75000"/>
                      <a:alpha val="60000"/>
                    </a:schemeClr>
                  </a:gs>
                  <a:gs pos="70000">
                    <a:schemeClr val="bg1">
                      <a:lumMod val="65000"/>
                      <a:alpha val="5200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Callout 53"/>
              <p:cNvSpPr/>
              <p:nvPr/>
            </p:nvSpPr>
            <p:spPr>
              <a:xfrm rot="20870989">
                <a:off x="7075057" y="4870719"/>
                <a:ext cx="320798" cy="403246"/>
              </a:xfrm>
              <a:custGeom>
                <a:avLst/>
                <a:gdLst>
                  <a:gd name="connsiteX0" fmla="*/ 153725 w 527050"/>
                  <a:gd name="connsiteY0" fmla="*/ 600075 h 533400"/>
                  <a:gd name="connsiteX1" fmla="*/ 134021 w 527050"/>
                  <a:gd name="connsiteY1" fmla="*/ 498973 h 533400"/>
                  <a:gd name="connsiteX2" fmla="*/ 21751 w 527050"/>
                  <a:gd name="connsiteY2" fmla="*/ 160602 h 533400"/>
                  <a:gd name="connsiteX3" fmla="*/ 346924 w 527050"/>
                  <a:gd name="connsiteY3" fmla="*/ 13708 h 533400"/>
                  <a:gd name="connsiteX4" fmla="*/ 520656 w 527050"/>
                  <a:gd name="connsiteY4" fmla="*/ 325100 h 533400"/>
                  <a:gd name="connsiteX5" fmla="*/ 229427 w 527050"/>
                  <a:gd name="connsiteY5" fmla="*/ 531158 h 533400"/>
                  <a:gd name="connsiteX6" fmla="*/ 153725 w 527050"/>
                  <a:gd name="connsiteY6" fmla="*/ 600075 h 533400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291602 w 589266"/>
                  <a:gd name="connsiteY5" fmla="*/ 53120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5726 h 955726"/>
                  <a:gd name="connsiteX1" fmla="*/ 196196 w 589266"/>
                  <a:gd name="connsiteY1" fmla="*/ 499024 h 955726"/>
                  <a:gd name="connsiteX2" fmla="*/ 83926 w 589266"/>
                  <a:gd name="connsiteY2" fmla="*/ 160653 h 955726"/>
                  <a:gd name="connsiteX3" fmla="*/ 409099 w 589266"/>
                  <a:gd name="connsiteY3" fmla="*/ 13759 h 955726"/>
                  <a:gd name="connsiteX4" fmla="*/ 582831 w 589266"/>
                  <a:gd name="connsiteY4" fmla="*/ 325151 h 955726"/>
                  <a:gd name="connsiteX5" fmla="*/ 444002 w 589266"/>
                  <a:gd name="connsiteY5" fmla="*/ 677259 h 955726"/>
                  <a:gd name="connsiteX6" fmla="*/ 0 w 589266"/>
                  <a:gd name="connsiteY6" fmla="*/ 955726 h 955726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589266"/>
                  <a:gd name="connsiteY0" fmla="*/ 953262 h 953262"/>
                  <a:gd name="connsiteX1" fmla="*/ 196196 w 589266"/>
                  <a:gd name="connsiteY1" fmla="*/ 610860 h 953262"/>
                  <a:gd name="connsiteX2" fmla="*/ 83926 w 589266"/>
                  <a:gd name="connsiteY2" fmla="*/ 158189 h 953262"/>
                  <a:gd name="connsiteX3" fmla="*/ 409099 w 589266"/>
                  <a:gd name="connsiteY3" fmla="*/ 11295 h 953262"/>
                  <a:gd name="connsiteX4" fmla="*/ 582831 w 589266"/>
                  <a:gd name="connsiteY4" fmla="*/ 322687 h 953262"/>
                  <a:gd name="connsiteX5" fmla="*/ 444002 w 589266"/>
                  <a:gd name="connsiteY5" fmla="*/ 674795 h 953262"/>
                  <a:gd name="connsiteX6" fmla="*/ 0 w 589266"/>
                  <a:gd name="connsiteY6" fmla="*/ 953262 h 953262"/>
                  <a:gd name="connsiteX0" fmla="*/ 0 w 813103"/>
                  <a:gd name="connsiteY0" fmla="*/ 1209658 h 1209658"/>
                  <a:gd name="connsiteX1" fmla="*/ 420033 w 813103"/>
                  <a:gd name="connsiteY1" fmla="*/ 610860 h 1209658"/>
                  <a:gd name="connsiteX2" fmla="*/ 307763 w 813103"/>
                  <a:gd name="connsiteY2" fmla="*/ 158189 h 1209658"/>
                  <a:gd name="connsiteX3" fmla="*/ 632936 w 813103"/>
                  <a:gd name="connsiteY3" fmla="*/ 11295 h 1209658"/>
                  <a:gd name="connsiteX4" fmla="*/ 806668 w 813103"/>
                  <a:gd name="connsiteY4" fmla="*/ 322687 h 1209658"/>
                  <a:gd name="connsiteX5" fmla="*/ 667839 w 813103"/>
                  <a:gd name="connsiteY5" fmla="*/ 674795 h 1209658"/>
                  <a:gd name="connsiteX6" fmla="*/ 0 w 813103"/>
                  <a:gd name="connsiteY6" fmla="*/ 1209658 h 1209658"/>
                  <a:gd name="connsiteX0" fmla="*/ 0 w 813103"/>
                  <a:gd name="connsiteY0" fmla="*/ 1209658 h 1209658"/>
                  <a:gd name="connsiteX1" fmla="*/ 420033 w 813103"/>
                  <a:gd name="connsiteY1" fmla="*/ 610860 h 1209658"/>
                  <a:gd name="connsiteX2" fmla="*/ 307763 w 813103"/>
                  <a:gd name="connsiteY2" fmla="*/ 158189 h 1209658"/>
                  <a:gd name="connsiteX3" fmla="*/ 632936 w 813103"/>
                  <a:gd name="connsiteY3" fmla="*/ 11295 h 1209658"/>
                  <a:gd name="connsiteX4" fmla="*/ 806668 w 813103"/>
                  <a:gd name="connsiteY4" fmla="*/ 322687 h 1209658"/>
                  <a:gd name="connsiteX5" fmla="*/ 667839 w 813103"/>
                  <a:gd name="connsiteY5" fmla="*/ 796888 h 1209658"/>
                  <a:gd name="connsiteX6" fmla="*/ 0 w 813103"/>
                  <a:gd name="connsiteY6" fmla="*/ 1209658 h 1209658"/>
                  <a:gd name="connsiteX0" fmla="*/ 0 w 867103"/>
                  <a:gd name="connsiteY0" fmla="*/ 1204103 h 1204103"/>
                  <a:gd name="connsiteX1" fmla="*/ 420033 w 867103"/>
                  <a:gd name="connsiteY1" fmla="*/ 605305 h 1204103"/>
                  <a:gd name="connsiteX2" fmla="*/ 307763 w 867103"/>
                  <a:gd name="connsiteY2" fmla="*/ 152634 h 1204103"/>
                  <a:gd name="connsiteX3" fmla="*/ 632936 w 867103"/>
                  <a:gd name="connsiteY3" fmla="*/ 5740 h 1204103"/>
                  <a:gd name="connsiteX4" fmla="*/ 863645 w 867103"/>
                  <a:gd name="connsiteY4" fmla="*/ 317132 h 1204103"/>
                  <a:gd name="connsiteX5" fmla="*/ 667839 w 867103"/>
                  <a:gd name="connsiteY5" fmla="*/ 791333 h 1204103"/>
                  <a:gd name="connsiteX6" fmla="*/ 0 w 867103"/>
                  <a:gd name="connsiteY6" fmla="*/ 1204103 h 1204103"/>
                  <a:gd name="connsiteX0" fmla="*/ 0 w 863645"/>
                  <a:gd name="connsiteY0" fmla="*/ 1204103 h 1204103"/>
                  <a:gd name="connsiteX1" fmla="*/ 420033 w 863645"/>
                  <a:gd name="connsiteY1" fmla="*/ 605305 h 1204103"/>
                  <a:gd name="connsiteX2" fmla="*/ 307763 w 863645"/>
                  <a:gd name="connsiteY2" fmla="*/ 152634 h 1204103"/>
                  <a:gd name="connsiteX3" fmla="*/ 632936 w 863645"/>
                  <a:gd name="connsiteY3" fmla="*/ 5740 h 1204103"/>
                  <a:gd name="connsiteX4" fmla="*/ 863645 w 863645"/>
                  <a:gd name="connsiteY4" fmla="*/ 317132 h 1204103"/>
                  <a:gd name="connsiteX5" fmla="*/ 667839 w 863645"/>
                  <a:gd name="connsiteY5" fmla="*/ 791333 h 1204103"/>
                  <a:gd name="connsiteX6" fmla="*/ 0 w 863645"/>
                  <a:gd name="connsiteY6" fmla="*/ 1204103 h 1204103"/>
                  <a:gd name="connsiteX0" fmla="*/ 0 w 867149"/>
                  <a:gd name="connsiteY0" fmla="*/ 1204103 h 1204103"/>
                  <a:gd name="connsiteX1" fmla="*/ 420033 w 867149"/>
                  <a:gd name="connsiteY1" fmla="*/ 605305 h 1204103"/>
                  <a:gd name="connsiteX2" fmla="*/ 307763 w 867149"/>
                  <a:gd name="connsiteY2" fmla="*/ 152634 h 1204103"/>
                  <a:gd name="connsiteX3" fmla="*/ 632936 w 867149"/>
                  <a:gd name="connsiteY3" fmla="*/ 5740 h 1204103"/>
                  <a:gd name="connsiteX4" fmla="*/ 863645 w 867149"/>
                  <a:gd name="connsiteY4" fmla="*/ 317132 h 1204103"/>
                  <a:gd name="connsiteX5" fmla="*/ 667839 w 867149"/>
                  <a:gd name="connsiteY5" fmla="*/ 791333 h 1204103"/>
                  <a:gd name="connsiteX6" fmla="*/ 0 w 867149"/>
                  <a:gd name="connsiteY6" fmla="*/ 1204103 h 1204103"/>
                  <a:gd name="connsiteX0" fmla="*/ 0 w 863741"/>
                  <a:gd name="connsiteY0" fmla="*/ 1204103 h 1204103"/>
                  <a:gd name="connsiteX1" fmla="*/ 420033 w 863741"/>
                  <a:gd name="connsiteY1" fmla="*/ 605305 h 1204103"/>
                  <a:gd name="connsiteX2" fmla="*/ 307763 w 863741"/>
                  <a:gd name="connsiteY2" fmla="*/ 152634 h 1204103"/>
                  <a:gd name="connsiteX3" fmla="*/ 632936 w 863741"/>
                  <a:gd name="connsiteY3" fmla="*/ 5740 h 1204103"/>
                  <a:gd name="connsiteX4" fmla="*/ 863645 w 863741"/>
                  <a:gd name="connsiteY4" fmla="*/ 317132 h 1204103"/>
                  <a:gd name="connsiteX5" fmla="*/ 667839 w 863741"/>
                  <a:gd name="connsiteY5" fmla="*/ 791333 h 1204103"/>
                  <a:gd name="connsiteX6" fmla="*/ 0 w 863741"/>
                  <a:gd name="connsiteY6" fmla="*/ 1204103 h 1204103"/>
                  <a:gd name="connsiteX0" fmla="*/ 0 w 863741"/>
                  <a:gd name="connsiteY0" fmla="*/ 1204103 h 1204103"/>
                  <a:gd name="connsiteX1" fmla="*/ 420033 w 863741"/>
                  <a:gd name="connsiteY1" fmla="*/ 605305 h 1204103"/>
                  <a:gd name="connsiteX2" fmla="*/ 307763 w 863741"/>
                  <a:gd name="connsiteY2" fmla="*/ 152634 h 1204103"/>
                  <a:gd name="connsiteX3" fmla="*/ 632936 w 863741"/>
                  <a:gd name="connsiteY3" fmla="*/ 5740 h 1204103"/>
                  <a:gd name="connsiteX4" fmla="*/ 863645 w 863741"/>
                  <a:gd name="connsiteY4" fmla="*/ 317132 h 1204103"/>
                  <a:gd name="connsiteX5" fmla="*/ 667839 w 863741"/>
                  <a:gd name="connsiteY5" fmla="*/ 791333 h 1204103"/>
                  <a:gd name="connsiteX6" fmla="*/ 0 w 863741"/>
                  <a:gd name="connsiteY6" fmla="*/ 1204103 h 1204103"/>
                  <a:gd name="connsiteX0" fmla="*/ 0 w 863741"/>
                  <a:gd name="connsiteY0" fmla="*/ 1204719 h 1204719"/>
                  <a:gd name="connsiteX1" fmla="*/ 420033 w 863741"/>
                  <a:gd name="connsiteY1" fmla="*/ 671037 h 1204719"/>
                  <a:gd name="connsiteX2" fmla="*/ 307763 w 863741"/>
                  <a:gd name="connsiteY2" fmla="*/ 153250 h 1204719"/>
                  <a:gd name="connsiteX3" fmla="*/ 632936 w 863741"/>
                  <a:gd name="connsiteY3" fmla="*/ 6356 h 1204719"/>
                  <a:gd name="connsiteX4" fmla="*/ 863645 w 863741"/>
                  <a:gd name="connsiteY4" fmla="*/ 317748 h 1204719"/>
                  <a:gd name="connsiteX5" fmla="*/ 667839 w 863741"/>
                  <a:gd name="connsiteY5" fmla="*/ 791949 h 1204719"/>
                  <a:gd name="connsiteX6" fmla="*/ 0 w 863741"/>
                  <a:gd name="connsiteY6" fmla="*/ 1204719 h 1204719"/>
                  <a:gd name="connsiteX0" fmla="*/ 0 w 863741"/>
                  <a:gd name="connsiteY0" fmla="*/ 1199154 h 1199154"/>
                  <a:gd name="connsiteX1" fmla="*/ 420033 w 863741"/>
                  <a:gd name="connsiteY1" fmla="*/ 665472 h 1199154"/>
                  <a:gd name="connsiteX2" fmla="*/ 307763 w 863741"/>
                  <a:gd name="connsiteY2" fmla="*/ 237220 h 1199154"/>
                  <a:gd name="connsiteX3" fmla="*/ 632936 w 863741"/>
                  <a:gd name="connsiteY3" fmla="*/ 791 h 1199154"/>
                  <a:gd name="connsiteX4" fmla="*/ 863645 w 863741"/>
                  <a:gd name="connsiteY4" fmla="*/ 312183 h 1199154"/>
                  <a:gd name="connsiteX5" fmla="*/ 667839 w 863741"/>
                  <a:gd name="connsiteY5" fmla="*/ 786384 h 1199154"/>
                  <a:gd name="connsiteX6" fmla="*/ 0 w 863741"/>
                  <a:gd name="connsiteY6" fmla="*/ 1199154 h 1199154"/>
                  <a:gd name="connsiteX0" fmla="*/ 0 w 864042"/>
                  <a:gd name="connsiteY0" fmla="*/ 1126438 h 1126438"/>
                  <a:gd name="connsiteX1" fmla="*/ 420033 w 864042"/>
                  <a:gd name="connsiteY1" fmla="*/ 592756 h 1126438"/>
                  <a:gd name="connsiteX2" fmla="*/ 307763 w 864042"/>
                  <a:gd name="connsiteY2" fmla="*/ 164504 h 1126438"/>
                  <a:gd name="connsiteX3" fmla="*/ 632936 w 864042"/>
                  <a:gd name="connsiteY3" fmla="*/ 1331 h 1126438"/>
                  <a:gd name="connsiteX4" fmla="*/ 863645 w 864042"/>
                  <a:gd name="connsiteY4" fmla="*/ 239467 h 1126438"/>
                  <a:gd name="connsiteX5" fmla="*/ 667839 w 864042"/>
                  <a:gd name="connsiteY5" fmla="*/ 713668 h 1126438"/>
                  <a:gd name="connsiteX6" fmla="*/ 0 w 864042"/>
                  <a:gd name="connsiteY6" fmla="*/ 1126438 h 1126438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12455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12455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5225 h 1125225"/>
                  <a:gd name="connsiteX1" fmla="*/ 420033 w 864042"/>
                  <a:gd name="connsiteY1" fmla="*/ 591543 h 1125225"/>
                  <a:gd name="connsiteX2" fmla="*/ 307763 w 864042"/>
                  <a:gd name="connsiteY2" fmla="*/ 212128 h 1125225"/>
                  <a:gd name="connsiteX3" fmla="*/ 632936 w 864042"/>
                  <a:gd name="connsiteY3" fmla="*/ 118 h 1125225"/>
                  <a:gd name="connsiteX4" fmla="*/ 863645 w 864042"/>
                  <a:gd name="connsiteY4" fmla="*/ 238254 h 1125225"/>
                  <a:gd name="connsiteX5" fmla="*/ 667839 w 864042"/>
                  <a:gd name="connsiteY5" fmla="*/ 781641 h 1125225"/>
                  <a:gd name="connsiteX6" fmla="*/ 0 w 864042"/>
                  <a:gd name="connsiteY6" fmla="*/ 1125225 h 1125225"/>
                  <a:gd name="connsiteX0" fmla="*/ 0 w 864042"/>
                  <a:gd name="connsiteY0" fmla="*/ 1126437 h 1126437"/>
                  <a:gd name="connsiteX1" fmla="*/ 420033 w 864042"/>
                  <a:gd name="connsiteY1" fmla="*/ 592755 h 1126437"/>
                  <a:gd name="connsiteX2" fmla="*/ 307763 w 864042"/>
                  <a:gd name="connsiteY2" fmla="*/ 164503 h 1126437"/>
                  <a:gd name="connsiteX3" fmla="*/ 632936 w 864042"/>
                  <a:gd name="connsiteY3" fmla="*/ 1330 h 1126437"/>
                  <a:gd name="connsiteX4" fmla="*/ 863645 w 864042"/>
                  <a:gd name="connsiteY4" fmla="*/ 239466 h 1126437"/>
                  <a:gd name="connsiteX5" fmla="*/ 667839 w 864042"/>
                  <a:gd name="connsiteY5" fmla="*/ 782853 h 1126437"/>
                  <a:gd name="connsiteX6" fmla="*/ 0 w 864042"/>
                  <a:gd name="connsiteY6" fmla="*/ 1126437 h 1126437"/>
                  <a:gd name="connsiteX0" fmla="*/ 0 w 864042"/>
                  <a:gd name="connsiteY0" fmla="*/ 1130788 h 1130788"/>
                  <a:gd name="connsiteX1" fmla="*/ 420033 w 864042"/>
                  <a:gd name="connsiteY1" fmla="*/ 597106 h 1130788"/>
                  <a:gd name="connsiteX2" fmla="*/ 307763 w 864042"/>
                  <a:gd name="connsiteY2" fmla="*/ 168854 h 1130788"/>
                  <a:gd name="connsiteX3" fmla="*/ 632936 w 864042"/>
                  <a:gd name="connsiteY3" fmla="*/ 5681 h 1130788"/>
                  <a:gd name="connsiteX4" fmla="*/ 863645 w 864042"/>
                  <a:gd name="connsiteY4" fmla="*/ 243817 h 1130788"/>
                  <a:gd name="connsiteX5" fmla="*/ 667839 w 864042"/>
                  <a:gd name="connsiteY5" fmla="*/ 787204 h 1130788"/>
                  <a:gd name="connsiteX6" fmla="*/ 0 w 864042"/>
                  <a:gd name="connsiteY6" fmla="*/ 1130788 h 1130788"/>
                  <a:gd name="connsiteX0" fmla="*/ 0 w 864042"/>
                  <a:gd name="connsiteY0" fmla="*/ 1125263 h 1125263"/>
                  <a:gd name="connsiteX1" fmla="*/ 420033 w 864042"/>
                  <a:gd name="connsiteY1" fmla="*/ 591581 h 1125263"/>
                  <a:gd name="connsiteX2" fmla="*/ 307763 w 864042"/>
                  <a:gd name="connsiteY2" fmla="*/ 220306 h 1125263"/>
                  <a:gd name="connsiteX3" fmla="*/ 632936 w 864042"/>
                  <a:gd name="connsiteY3" fmla="*/ 156 h 1125263"/>
                  <a:gd name="connsiteX4" fmla="*/ 863645 w 864042"/>
                  <a:gd name="connsiteY4" fmla="*/ 238292 h 1125263"/>
                  <a:gd name="connsiteX5" fmla="*/ 667839 w 864042"/>
                  <a:gd name="connsiteY5" fmla="*/ 781679 h 1125263"/>
                  <a:gd name="connsiteX6" fmla="*/ 0 w 864042"/>
                  <a:gd name="connsiteY6" fmla="*/ 1125263 h 1125263"/>
                  <a:gd name="connsiteX0" fmla="*/ 0 w 864042"/>
                  <a:gd name="connsiteY0" fmla="*/ 1125346 h 1125346"/>
                  <a:gd name="connsiteX1" fmla="*/ 420033 w 864042"/>
                  <a:gd name="connsiteY1" fmla="*/ 591664 h 1125346"/>
                  <a:gd name="connsiteX2" fmla="*/ 307763 w 864042"/>
                  <a:gd name="connsiteY2" fmla="*/ 220389 h 1125346"/>
                  <a:gd name="connsiteX3" fmla="*/ 632936 w 864042"/>
                  <a:gd name="connsiteY3" fmla="*/ 239 h 1125346"/>
                  <a:gd name="connsiteX4" fmla="*/ 863645 w 864042"/>
                  <a:gd name="connsiteY4" fmla="*/ 238375 h 1125346"/>
                  <a:gd name="connsiteX5" fmla="*/ 667839 w 864042"/>
                  <a:gd name="connsiteY5" fmla="*/ 781762 h 1125346"/>
                  <a:gd name="connsiteX6" fmla="*/ 0 w 864042"/>
                  <a:gd name="connsiteY6" fmla="*/ 1125346 h 1125346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6160"/>
                  <a:gd name="connsiteX1" fmla="*/ 420033 w 864042"/>
                  <a:gd name="connsiteY1" fmla="*/ 591664 h 1056160"/>
                  <a:gd name="connsiteX2" fmla="*/ 307763 w 864042"/>
                  <a:gd name="connsiteY2" fmla="*/ 220389 h 1056160"/>
                  <a:gd name="connsiteX3" fmla="*/ 632936 w 864042"/>
                  <a:gd name="connsiteY3" fmla="*/ 239 h 1056160"/>
                  <a:gd name="connsiteX4" fmla="*/ 863645 w 864042"/>
                  <a:gd name="connsiteY4" fmla="*/ 238375 h 1056160"/>
                  <a:gd name="connsiteX5" fmla="*/ 667839 w 864042"/>
                  <a:gd name="connsiteY5" fmla="*/ 781762 h 1056160"/>
                  <a:gd name="connsiteX6" fmla="*/ 0 w 864042"/>
                  <a:gd name="connsiteY6" fmla="*/ 1056160 h 1056160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4042"/>
                  <a:gd name="connsiteY0" fmla="*/ 1056160 h 1059273"/>
                  <a:gd name="connsiteX1" fmla="*/ 420033 w 864042"/>
                  <a:gd name="connsiteY1" fmla="*/ 591664 h 1059273"/>
                  <a:gd name="connsiteX2" fmla="*/ 307763 w 864042"/>
                  <a:gd name="connsiteY2" fmla="*/ 220389 h 1059273"/>
                  <a:gd name="connsiteX3" fmla="*/ 632936 w 864042"/>
                  <a:gd name="connsiteY3" fmla="*/ 239 h 1059273"/>
                  <a:gd name="connsiteX4" fmla="*/ 863645 w 864042"/>
                  <a:gd name="connsiteY4" fmla="*/ 238375 h 1059273"/>
                  <a:gd name="connsiteX5" fmla="*/ 667839 w 864042"/>
                  <a:gd name="connsiteY5" fmla="*/ 781762 h 1059273"/>
                  <a:gd name="connsiteX6" fmla="*/ 0 w 864042"/>
                  <a:gd name="connsiteY6" fmla="*/ 1056160 h 1059273"/>
                  <a:gd name="connsiteX0" fmla="*/ 0 w 868651"/>
                  <a:gd name="connsiteY0" fmla="*/ 1056160 h 1059273"/>
                  <a:gd name="connsiteX1" fmla="*/ 420033 w 868651"/>
                  <a:gd name="connsiteY1" fmla="*/ 591664 h 1059273"/>
                  <a:gd name="connsiteX2" fmla="*/ 307763 w 868651"/>
                  <a:gd name="connsiteY2" fmla="*/ 220389 h 1059273"/>
                  <a:gd name="connsiteX3" fmla="*/ 632936 w 868651"/>
                  <a:gd name="connsiteY3" fmla="*/ 239 h 1059273"/>
                  <a:gd name="connsiteX4" fmla="*/ 863645 w 868651"/>
                  <a:gd name="connsiteY4" fmla="*/ 238375 h 1059273"/>
                  <a:gd name="connsiteX5" fmla="*/ 667839 w 868651"/>
                  <a:gd name="connsiteY5" fmla="*/ 781762 h 1059273"/>
                  <a:gd name="connsiteX6" fmla="*/ 0 w 868651"/>
                  <a:gd name="connsiteY6" fmla="*/ 1056160 h 1059273"/>
                  <a:gd name="connsiteX0" fmla="*/ 0 w 868651"/>
                  <a:gd name="connsiteY0" fmla="*/ 1056160 h 1059273"/>
                  <a:gd name="connsiteX1" fmla="*/ 420033 w 868651"/>
                  <a:gd name="connsiteY1" fmla="*/ 591664 h 1059273"/>
                  <a:gd name="connsiteX2" fmla="*/ 307763 w 868651"/>
                  <a:gd name="connsiteY2" fmla="*/ 220389 h 1059273"/>
                  <a:gd name="connsiteX3" fmla="*/ 632936 w 868651"/>
                  <a:gd name="connsiteY3" fmla="*/ 239 h 1059273"/>
                  <a:gd name="connsiteX4" fmla="*/ 863645 w 868651"/>
                  <a:gd name="connsiteY4" fmla="*/ 238375 h 1059273"/>
                  <a:gd name="connsiteX5" fmla="*/ 667839 w 868651"/>
                  <a:gd name="connsiteY5" fmla="*/ 781762 h 1059273"/>
                  <a:gd name="connsiteX6" fmla="*/ 0 w 868651"/>
                  <a:gd name="connsiteY6" fmla="*/ 1056160 h 1059273"/>
                  <a:gd name="connsiteX0" fmla="*/ 0 w 868651"/>
                  <a:gd name="connsiteY0" fmla="*/ 1056029 h 1059142"/>
                  <a:gd name="connsiteX1" fmla="*/ 420033 w 868651"/>
                  <a:gd name="connsiteY1" fmla="*/ 591533 h 1059142"/>
                  <a:gd name="connsiteX2" fmla="*/ 307763 w 868651"/>
                  <a:gd name="connsiteY2" fmla="*/ 220258 h 1059142"/>
                  <a:gd name="connsiteX3" fmla="*/ 632936 w 868651"/>
                  <a:gd name="connsiteY3" fmla="*/ 108 h 1059142"/>
                  <a:gd name="connsiteX4" fmla="*/ 863645 w 868651"/>
                  <a:gd name="connsiteY4" fmla="*/ 238244 h 1059142"/>
                  <a:gd name="connsiteX5" fmla="*/ 667839 w 868651"/>
                  <a:gd name="connsiteY5" fmla="*/ 781631 h 1059142"/>
                  <a:gd name="connsiteX6" fmla="*/ 0 w 868651"/>
                  <a:gd name="connsiteY6" fmla="*/ 1056029 h 1059142"/>
                  <a:gd name="connsiteX0" fmla="*/ 0 w 868651"/>
                  <a:gd name="connsiteY0" fmla="*/ 1060188 h 1063301"/>
                  <a:gd name="connsiteX1" fmla="*/ 420033 w 868651"/>
                  <a:gd name="connsiteY1" fmla="*/ 595692 h 1063301"/>
                  <a:gd name="connsiteX2" fmla="*/ 307763 w 868651"/>
                  <a:gd name="connsiteY2" fmla="*/ 163370 h 1063301"/>
                  <a:gd name="connsiteX3" fmla="*/ 632936 w 868651"/>
                  <a:gd name="connsiteY3" fmla="*/ 4267 h 1063301"/>
                  <a:gd name="connsiteX4" fmla="*/ 863645 w 868651"/>
                  <a:gd name="connsiteY4" fmla="*/ 242403 h 1063301"/>
                  <a:gd name="connsiteX5" fmla="*/ 667839 w 868651"/>
                  <a:gd name="connsiteY5" fmla="*/ 785790 h 1063301"/>
                  <a:gd name="connsiteX6" fmla="*/ 0 w 868651"/>
                  <a:gd name="connsiteY6" fmla="*/ 1060188 h 1063301"/>
                  <a:gd name="connsiteX0" fmla="*/ 0 w 868651"/>
                  <a:gd name="connsiteY0" fmla="*/ 1059506 h 1062619"/>
                  <a:gd name="connsiteX1" fmla="*/ 420033 w 868651"/>
                  <a:gd name="connsiteY1" fmla="*/ 595010 h 1062619"/>
                  <a:gd name="connsiteX2" fmla="*/ 307763 w 868651"/>
                  <a:gd name="connsiteY2" fmla="*/ 162688 h 1062619"/>
                  <a:gd name="connsiteX3" fmla="*/ 632936 w 868651"/>
                  <a:gd name="connsiteY3" fmla="*/ 3585 h 1062619"/>
                  <a:gd name="connsiteX4" fmla="*/ 863645 w 868651"/>
                  <a:gd name="connsiteY4" fmla="*/ 241721 h 1062619"/>
                  <a:gd name="connsiteX5" fmla="*/ 667839 w 868651"/>
                  <a:gd name="connsiteY5" fmla="*/ 785108 h 1062619"/>
                  <a:gd name="connsiteX6" fmla="*/ 0 w 868651"/>
                  <a:gd name="connsiteY6" fmla="*/ 1059506 h 1062619"/>
                  <a:gd name="connsiteX0" fmla="*/ 0 w 868651"/>
                  <a:gd name="connsiteY0" fmla="*/ 1057611 h 1060724"/>
                  <a:gd name="connsiteX1" fmla="*/ 420033 w 868651"/>
                  <a:gd name="connsiteY1" fmla="*/ 646022 h 1060724"/>
                  <a:gd name="connsiteX2" fmla="*/ 307763 w 868651"/>
                  <a:gd name="connsiteY2" fmla="*/ 160793 h 1060724"/>
                  <a:gd name="connsiteX3" fmla="*/ 632936 w 868651"/>
                  <a:gd name="connsiteY3" fmla="*/ 1690 h 1060724"/>
                  <a:gd name="connsiteX4" fmla="*/ 863645 w 868651"/>
                  <a:gd name="connsiteY4" fmla="*/ 239826 h 1060724"/>
                  <a:gd name="connsiteX5" fmla="*/ 667839 w 868651"/>
                  <a:gd name="connsiteY5" fmla="*/ 783213 h 1060724"/>
                  <a:gd name="connsiteX6" fmla="*/ 0 w 868651"/>
                  <a:gd name="connsiteY6" fmla="*/ 1057611 h 1060724"/>
                  <a:gd name="connsiteX0" fmla="*/ 0 w 868651"/>
                  <a:gd name="connsiteY0" fmla="*/ 1058813 h 1061926"/>
                  <a:gd name="connsiteX1" fmla="*/ 420033 w 868651"/>
                  <a:gd name="connsiteY1" fmla="*/ 647224 h 1061926"/>
                  <a:gd name="connsiteX2" fmla="*/ 307763 w 868651"/>
                  <a:gd name="connsiteY2" fmla="*/ 161995 h 1061926"/>
                  <a:gd name="connsiteX3" fmla="*/ 632936 w 868651"/>
                  <a:gd name="connsiteY3" fmla="*/ 2892 h 1061926"/>
                  <a:gd name="connsiteX4" fmla="*/ 863645 w 868651"/>
                  <a:gd name="connsiteY4" fmla="*/ 241028 h 1061926"/>
                  <a:gd name="connsiteX5" fmla="*/ 667839 w 868651"/>
                  <a:gd name="connsiteY5" fmla="*/ 784415 h 1061926"/>
                  <a:gd name="connsiteX6" fmla="*/ 0 w 868651"/>
                  <a:gd name="connsiteY6" fmla="*/ 1058813 h 1061926"/>
                  <a:gd name="connsiteX0" fmla="*/ 0 w 868651"/>
                  <a:gd name="connsiteY0" fmla="*/ 1059537 h 1062650"/>
                  <a:gd name="connsiteX1" fmla="*/ 420033 w 868651"/>
                  <a:gd name="connsiteY1" fmla="*/ 647948 h 1062650"/>
                  <a:gd name="connsiteX2" fmla="*/ 307763 w 868651"/>
                  <a:gd name="connsiteY2" fmla="*/ 162719 h 1062650"/>
                  <a:gd name="connsiteX3" fmla="*/ 632936 w 868651"/>
                  <a:gd name="connsiteY3" fmla="*/ 3616 h 1062650"/>
                  <a:gd name="connsiteX4" fmla="*/ 863645 w 868651"/>
                  <a:gd name="connsiteY4" fmla="*/ 241752 h 1062650"/>
                  <a:gd name="connsiteX5" fmla="*/ 667839 w 868651"/>
                  <a:gd name="connsiteY5" fmla="*/ 785139 h 1062650"/>
                  <a:gd name="connsiteX6" fmla="*/ 0 w 868651"/>
                  <a:gd name="connsiteY6" fmla="*/ 1059537 h 1062650"/>
                  <a:gd name="connsiteX0" fmla="*/ 0 w 868651"/>
                  <a:gd name="connsiteY0" fmla="*/ 1059723 h 1062836"/>
                  <a:gd name="connsiteX1" fmla="*/ 420033 w 868651"/>
                  <a:gd name="connsiteY1" fmla="*/ 648134 h 1062836"/>
                  <a:gd name="connsiteX2" fmla="*/ 307763 w 868651"/>
                  <a:gd name="connsiteY2" fmla="*/ 162905 h 1062836"/>
                  <a:gd name="connsiteX3" fmla="*/ 632936 w 868651"/>
                  <a:gd name="connsiteY3" fmla="*/ 3802 h 1062836"/>
                  <a:gd name="connsiteX4" fmla="*/ 863645 w 868651"/>
                  <a:gd name="connsiteY4" fmla="*/ 241938 h 1062836"/>
                  <a:gd name="connsiteX5" fmla="*/ 667839 w 868651"/>
                  <a:gd name="connsiteY5" fmla="*/ 785325 h 1062836"/>
                  <a:gd name="connsiteX6" fmla="*/ 0 w 868651"/>
                  <a:gd name="connsiteY6" fmla="*/ 1059723 h 1062836"/>
                  <a:gd name="connsiteX0" fmla="*/ 0 w 868651"/>
                  <a:gd name="connsiteY0" fmla="*/ 1058365 h 1061478"/>
                  <a:gd name="connsiteX1" fmla="*/ 420033 w 868651"/>
                  <a:gd name="connsiteY1" fmla="*/ 646776 h 1061478"/>
                  <a:gd name="connsiteX2" fmla="*/ 307763 w 868651"/>
                  <a:gd name="connsiteY2" fmla="*/ 161547 h 1061478"/>
                  <a:gd name="connsiteX3" fmla="*/ 632936 w 868651"/>
                  <a:gd name="connsiteY3" fmla="*/ 2444 h 1061478"/>
                  <a:gd name="connsiteX4" fmla="*/ 863645 w 868651"/>
                  <a:gd name="connsiteY4" fmla="*/ 240580 h 1061478"/>
                  <a:gd name="connsiteX5" fmla="*/ 667839 w 868651"/>
                  <a:gd name="connsiteY5" fmla="*/ 783967 h 1061478"/>
                  <a:gd name="connsiteX6" fmla="*/ 0 w 868651"/>
                  <a:gd name="connsiteY6" fmla="*/ 1058365 h 1061478"/>
                  <a:gd name="connsiteX0" fmla="*/ 0 w 868651"/>
                  <a:gd name="connsiteY0" fmla="*/ 1058365 h 1061478"/>
                  <a:gd name="connsiteX1" fmla="*/ 420033 w 868651"/>
                  <a:gd name="connsiteY1" fmla="*/ 646776 h 1061478"/>
                  <a:gd name="connsiteX2" fmla="*/ 307763 w 868651"/>
                  <a:gd name="connsiteY2" fmla="*/ 161547 h 1061478"/>
                  <a:gd name="connsiteX3" fmla="*/ 632936 w 868651"/>
                  <a:gd name="connsiteY3" fmla="*/ 2444 h 1061478"/>
                  <a:gd name="connsiteX4" fmla="*/ 863645 w 868651"/>
                  <a:gd name="connsiteY4" fmla="*/ 240580 h 1061478"/>
                  <a:gd name="connsiteX5" fmla="*/ 667839 w 868651"/>
                  <a:gd name="connsiteY5" fmla="*/ 783967 h 1061478"/>
                  <a:gd name="connsiteX6" fmla="*/ 0 w 868651"/>
                  <a:gd name="connsiteY6" fmla="*/ 1058365 h 1061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8651" h="1061478">
                    <a:moveTo>
                      <a:pt x="0" y="1058365"/>
                    </a:moveTo>
                    <a:cubicBezTo>
                      <a:pt x="126445" y="948301"/>
                      <a:pt x="462584" y="786310"/>
                      <a:pt x="420033" y="646776"/>
                    </a:cubicBezTo>
                    <a:cubicBezTo>
                      <a:pt x="274901" y="632741"/>
                      <a:pt x="165297" y="393531"/>
                      <a:pt x="307763" y="161547"/>
                    </a:cubicBezTo>
                    <a:cubicBezTo>
                      <a:pt x="390054" y="27549"/>
                      <a:pt x="540289" y="-10728"/>
                      <a:pt x="632936" y="2444"/>
                    </a:cubicBezTo>
                    <a:cubicBezTo>
                      <a:pt x="725583" y="15616"/>
                      <a:pt x="837479" y="110326"/>
                      <a:pt x="863645" y="240580"/>
                    </a:cubicBezTo>
                    <a:cubicBezTo>
                      <a:pt x="889811" y="370834"/>
                      <a:pt x="811780" y="647670"/>
                      <a:pt x="667839" y="783967"/>
                    </a:cubicBezTo>
                    <a:cubicBezTo>
                      <a:pt x="523898" y="920264"/>
                      <a:pt x="290616" y="1086337"/>
                      <a:pt x="0" y="105836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98000"/>
                      <a:lumOff val="2000"/>
                      <a:alpha val="54000"/>
                    </a:schemeClr>
                  </a:gs>
                  <a:gs pos="39999">
                    <a:schemeClr val="bg1">
                      <a:lumMod val="75000"/>
                      <a:alpha val="60000"/>
                    </a:schemeClr>
                  </a:gs>
                  <a:gs pos="70000">
                    <a:schemeClr val="bg1">
                      <a:lumMod val="65000"/>
                      <a:alpha val="5200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254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3" name="Group 52"/>
          <p:cNvGrpSpPr/>
          <p:nvPr/>
        </p:nvGrpSpPr>
        <p:grpSpPr>
          <a:xfrm>
            <a:off x="1570355" y="1924051"/>
            <a:ext cx="2841306" cy="261054"/>
            <a:chOff x="1570355" y="1962151"/>
            <a:chExt cx="2841306" cy="261054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1880542" y="2037380"/>
              <a:ext cx="2531119" cy="9291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0800000" flipV="1">
              <a:off x="1880544" y="2217520"/>
              <a:ext cx="1548646" cy="568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1570355" y="1962151"/>
              <a:ext cx="151992" cy="151756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/>
          <p:cNvSpPr/>
          <p:nvPr/>
        </p:nvSpPr>
        <p:spPr>
          <a:xfrm rot="20700000">
            <a:off x="1876088" y="3771900"/>
            <a:ext cx="2497792" cy="1718138"/>
          </a:xfrm>
          <a:prstGeom prst="rect">
            <a:avLst/>
          </a:prstGeom>
          <a:noFill/>
          <a:ln w="155575" cap="sq">
            <a:gradFill flip="none" rotWithShape="1">
              <a:gsLst>
                <a:gs pos="0">
                  <a:srgbClr val="FFFFFF">
                    <a:alpha val="57000"/>
                  </a:srgbClr>
                </a:gs>
                <a:gs pos="7001">
                  <a:srgbClr val="E6E6E6">
                    <a:alpha val="74000"/>
                  </a:srgbClr>
                </a:gs>
                <a:gs pos="32001">
                  <a:srgbClr val="7D8496">
                    <a:alpha val="64000"/>
                  </a:srgbClr>
                </a:gs>
                <a:gs pos="47000">
                  <a:srgbClr val="E6E6E6">
                    <a:alpha val="69000"/>
                  </a:srgbClr>
                </a:gs>
                <a:gs pos="85001">
                  <a:srgbClr val="7D8496">
                    <a:alpha val="70000"/>
                  </a:srgbClr>
                </a:gs>
                <a:gs pos="100000">
                  <a:srgbClr val="E6E6E6">
                    <a:alpha val="64000"/>
                  </a:srgbClr>
                </a:gs>
              </a:gsLst>
              <a:lin ang="5400000" scaled="0"/>
              <a:tileRect r="-100000" b="-100000"/>
            </a:gradFill>
            <a:round/>
          </a:ln>
          <a:effectLst>
            <a:glow rad="127000">
              <a:schemeClr val="bg1">
                <a:alpha val="5000"/>
              </a:schemeClr>
            </a:glo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 bwMode="auto">
          <a:xfrm>
            <a:off x="1296488" y="1067616"/>
            <a:ext cx="6543675" cy="4743450"/>
          </a:xfrm>
          <a:custGeom>
            <a:avLst/>
            <a:gdLst>
              <a:gd name="connsiteX0" fmla="*/ 80595 w 7443420"/>
              <a:gd name="connsiteY0" fmla="*/ 0 h 4953000"/>
              <a:gd name="connsiteX1" fmla="*/ 80595 w 7443420"/>
              <a:gd name="connsiteY1" fmla="*/ 0 h 4953000"/>
              <a:gd name="connsiteX2" fmla="*/ 99645 w 7443420"/>
              <a:gd name="connsiteY2" fmla="*/ 85725 h 4953000"/>
              <a:gd name="connsiteX3" fmla="*/ 118695 w 7443420"/>
              <a:gd name="connsiteY3" fmla="*/ 114300 h 4953000"/>
              <a:gd name="connsiteX4" fmla="*/ 128220 w 7443420"/>
              <a:gd name="connsiteY4" fmla="*/ 171450 h 4953000"/>
              <a:gd name="connsiteX5" fmla="*/ 147270 w 7443420"/>
              <a:gd name="connsiteY5" fmla="*/ 228600 h 4953000"/>
              <a:gd name="connsiteX6" fmla="*/ 166320 w 7443420"/>
              <a:gd name="connsiteY6" fmla="*/ 285750 h 4953000"/>
              <a:gd name="connsiteX7" fmla="*/ 175845 w 7443420"/>
              <a:gd name="connsiteY7" fmla="*/ 314325 h 4953000"/>
              <a:gd name="connsiteX8" fmla="*/ 185370 w 7443420"/>
              <a:gd name="connsiteY8" fmla="*/ 352425 h 4953000"/>
              <a:gd name="connsiteX9" fmla="*/ 175845 w 7443420"/>
              <a:gd name="connsiteY9" fmla="*/ 552450 h 4953000"/>
              <a:gd name="connsiteX10" fmla="*/ 156795 w 7443420"/>
              <a:gd name="connsiteY10" fmla="*/ 714375 h 4953000"/>
              <a:gd name="connsiteX11" fmla="*/ 137745 w 7443420"/>
              <a:gd name="connsiteY11" fmla="*/ 771525 h 4953000"/>
              <a:gd name="connsiteX12" fmla="*/ 128220 w 7443420"/>
              <a:gd name="connsiteY12" fmla="*/ 800100 h 4953000"/>
              <a:gd name="connsiteX13" fmla="*/ 109170 w 7443420"/>
              <a:gd name="connsiteY13" fmla="*/ 847725 h 4953000"/>
              <a:gd name="connsiteX14" fmla="*/ 80595 w 7443420"/>
              <a:gd name="connsiteY14" fmla="*/ 952500 h 4953000"/>
              <a:gd name="connsiteX15" fmla="*/ 61545 w 7443420"/>
              <a:gd name="connsiteY15" fmla="*/ 981075 h 4953000"/>
              <a:gd name="connsiteX16" fmla="*/ 42495 w 7443420"/>
              <a:gd name="connsiteY16" fmla="*/ 1057275 h 4953000"/>
              <a:gd name="connsiteX17" fmla="*/ 32970 w 7443420"/>
              <a:gd name="connsiteY17" fmla="*/ 1085850 h 4953000"/>
              <a:gd name="connsiteX18" fmla="*/ 13920 w 7443420"/>
              <a:gd name="connsiteY18" fmla="*/ 1152525 h 4953000"/>
              <a:gd name="connsiteX19" fmla="*/ 4395 w 7443420"/>
              <a:gd name="connsiteY19" fmla="*/ 2543175 h 4953000"/>
              <a:gd name="connsiteX20" fmla="*/ 13920 w 7443420"/>
              <a:gd name="connsiteY20" fmla="*/ 4953000 h 4953000"/>
              <a:gd name="connsiteX21" fmla="*/ 7443420 w 7443420"/>
              <a:gd name="connsiteY21" fmla="*/ 4933950 h 4953000"/>
              <a:gd name="connsiteX22" fmla="*/ 7433895 w 7443420"/>
              <a:gd name="connsiteY22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104775 w 7439025"/>
              <a:gd name="connsiteY13" fmla="*/ 847725 h 4953000"/>
              <a:gd name="connsiteX14" fmla="*/ 76200 w 7439025"/>
              <a:gd name="connsiteY14" fmla="*/ 952500 h 4953000"/>
              <a:gd name="connsiteX15" fmla="*/ 57150 w 7439025"/>
              <a:gd name="connsiteY15" fmla="*/ 981075 h 4953000"/>
              <a:gd name="connsiteX16" fmla="*/ 38100 w 7439025"/>
              <a:gd name="connsiteY16" fmla="*/ 1057275 h 4953000"/>
              <a:gd name="connsiteX17" fmla="*/ 28575 w 7439025"/>
              <a:gd name="connsiteY17" fmla="*/ 1085850 h 4953000"/>
              <a:gd name="connsiteX18" fmla="*/ 0 w 7439025"/>
              <a:gd name="connsiteY18" fmla="*/ 2543175 h 4953000"/>
              <a:gd name="connsiteX19" fmla="*/ 9525 w 7439025"/>
              <a:gd name="connsiteY19" fmla="*/ 4953000 h 4953000"/>
              <a:gd name="connsiteX20" fmla="*/ 7439025 w 7439025"/>
              <a:gd name="connsiteY20" fmla="*/ 4933950 h 4953000"/>
              <a:gd name="connsiteX21" fmla="*/ 7429500 w 7439025"/>
              <a:gd name="connsiteY21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104775 w 7439025"/>
              <a:gd name="connsiteY13" fmla="*/ 847725 h 4953000"/>
              <a:gd name="connsiteX14" fmla="*/ 76200 w 7439025"/>
              <a:gd name="connsiteY14" fmla="*/ 952500 h 4953000"/>
              <a:gd name="connsiteX15" fmla="*/ 57150 w 7439025"/>
              <a:gd name="connsiteY15" fmla="*/ 981075 h 4953000"/>
              <a:gd name="connsiteX16" fmla="*/ 38100 w 7439025"/>
              <a:gd name="connsiteY16" fmla="*/ 1057275 h 4953000"/>
              <a:gd name="connsiteX17" fmla="*/ 0 w 7439025"/>
              <a:gd name="connsiteY17" fmla="*/ 2543175 h 4953000"/>
              <a:gd name="connsiteX18" fmla="*/ 9525 w 7439025"/>
              <a:gd name="connsiteY18" fmla="*/ 4953000 h 4953000"/>
              <a:gd name="connsiteX19" fmla="*/ 7439025 w 7439025"/>
              <a:gd name="connsiteY19" fmla="*/ 4933950 h 4953000"/>
              <a:gd name="connsiteX20" fmla="*/ 7429500 w 7439025"/>
              <a:gd name="connsiteY20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104775 w 7439025"/>
              <a:gd name="connsiteY13" fmla="*/ 847725 h 4953000"/>
              <a:gd name="connsiteX14" fmla="*/ 76200 w 7439025"/>
              <a:gd name="connsiteY14" fmla="*/ 952500 h 4953000"/>
              <a:gd name="connsiteX15" fmla="*/ 57150 w 7439025"/>
              <a:gd name="connsiteY15" fmla="*/ 981075 h 4953000"/>
              <a:gd name="connsiteX16" fmla="*/ 0 w 7439025"/>
              <a:gd name="connsiteY16" fmla="*/ 2543175 h 4953000"/>
              <a:gd name="connsiteX17" fmla="*/ 9525 w 7439025"/>
              <a:gd name="connsiteY17" fmla="*/ 4953000 h 4953000"/>
              <a:gd name="connsiteX18" fmla="*/ 7439025 w 7439025"/>
              <a:gd name="connsiteY18" fmla="*/ 4933950 h 4953000"/>
              <a:gd name="connsiteX19" fmla="*/ 7429500 w 7439025"/>
              <a:gd name="connsiteY19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104775 w 7439025"/>
              <a:gd name="connsiteY13" fmla="*/ 847725 h 4953000"/>
              <a:gd name="connsiteX14" fmla="*/ 76200 w 7439025"/>
              <a:gd name="connsiteY14" fmla="*/ 952500 h 4953000"/>
              <a:gd name="connsiteX15" fmla="*/ 0 w 7439025"/>
              <a:gd name="connsiteY15" fmla="*/ 2543175 h 4953000"/>
              <a:gd name="connsiteX16" fmla="*/ 9525 w 7439025"/>
              <a:gd name="connsiteY16" fmla="*/ 4953000 h 4953000"/>
              <a:gd name="connsiteX17" fmla="*/ 7439025 w 7439025"/>
              <a:gd name="connsiteY17" fmla="*/ 4933950 h 4953000"/>
              <a:gd name="connsiteX18" fmla="*/ 7429500 w 7439025"/>
              <a:gd name="connsiteY18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104775 w 7439025"/>
              <a:gd name="connsiteY13" fmla="*/ 847725 h 4953000"/>
              <a:gd name="connsiteX14" fmla="*/ 0 w 7439025"/>
              <a:gd name="connsiteY14" fmla="*/ 2543175 h 4953000"/>
              <a:gd name="connsiteX15" fmla="*/ 9525 w 7439025"/>
              <a:gd name="connsiteY15" fmla="*/ 4953000 h 4953000"/>
              <a:gd name="connsiteX16" fmla="*/ 7439025 w 7439025"/>
              <a:gd name="connsiteY16" fmla="*/ 4933950 h 4953000"/>
              <a:gd name="connsiteX17" fmla="*/ 7429500 w 7439025"/>
              <a:gd name="connsiteY17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123825 w 7439025"/>
              <a:gd name="connsiteY12" fmla="*/ 800100 h 4953000"/>
              <a:gd name="connsiteX13" fmla="*/ 0 w 7439025"/>
              <a:gd name="connsiteY13" fmla="*/ 2543175 h 4953000"/>
              <a:gd name="connsiteX14" fmla="*/ 9525 w 7439025"/>
              <a:gd name="connsiteY14" fmla="*/ 4953000 h 4953000"/>
              <a:gd name="connsiteX15" fmla="*/ 7439025 w 7439025"/>
              <a:gd name="connsiteY15" fmla="*/ 4933950 h 4953000"/>
              <a:gd name="connsiteX16" fmla="*/ 7429500 w 7439025"/>
              <a:gd name="connsiteY16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133350 w 7439025"/>
              <a:gd name="connsiteY11" fmla="*/ 771525 h 4953000"/>
              <a:gd name="connsiteX12" fmla="*/ 0 w 7439025"/>
              <a:gd name="connsiteY12" fmla="*/ 2543175 h 4953000"/>
              <a:gd name="connsiteX13" fmla="*/ 9525 w 7439025"/>
              <a:gd name="connsiteY13" fmla="*/ 4953000 h 4953000"/>
              <a:gd name="connsiteX14" fmla="*/ 7439025 w 7439025"/>
              <a:gd name="connsiteY14" fmla="*/ 4933950 h 4953000"/>
              <a:gd name="connsiteX15" fmla="*/ 7429500 w 7439025"/>
              <a:gd name="connsiteY15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152400 w 7439025"/>
              <a:gd name="connsiteY10" fmla="*/ 714375 h 4953000"/>
              <a:gd name="connsiteX11" fmla="*/ 0 w 7439025"/>
              <a:gd name="connsiteY11" fmla="*/ 2543175 h 4953000"/>
              <a:gd name="connsiteX12" fmla="*/ 9525 w 7439025"/>
              <a:gd name="connsiteY12" fmla="*/ 4953000 h 4953000"/>
              <a:gd name="connsiteX13" fmla="*/ 7439025 w 7439025"/>
              <a:gd name="connsiteY13" fmla="*/ 4933950 h 4953000"/>
              <a:gd name="connsiteX14" fmla="*/ 7429500 w 7439025"/>
              <a:gd name="connsiteY14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171450 w 7439025"/>
              <a:gd name="connsiteY9" fmla="*/ 552450 h 4953000"/>
              <a:gd name="connsiteX10" fmla="*/ 0 w 7439025"/>
              <a:gd name="connsiteY10" fmla="*/ 2543175 h 4953000"/>
              <a:gd name="connsiteX11" fmla="*/ 9525 w 7439025"/>
              <a:gd name="connsiteY11" fmla="*/ 4953000 h 4953000"/>
              <a:gd name="connsiteX12" fmla="*/ 7439025 w 7439025"/>
              <a:gd name="connsiteY12" fmla="*/ 4933950 h 4953000"/>
              <a:gd name="connsiteX13" fmla="*/ 7429500 w 7439025"/>
              <a:gd name="connsiteY13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180975 w 7439025"/>
              <a:gd name="connsiteY8" fmla="*/ 352425 h 4953000"/>
              <a:gd name="connsiteX9" fmla="*/ 0 w 7439025"/>
              <a:gd name="connsiteY9" fmla="*/ 2543175 h 4953000"/>
              <a:gd name="connsiteX10" fmla="*/ 9525 w 7439025"/>
              <a:gd name="connsiteY10" fmla="*/ 4953000 h 4953000"/>
              <a:gd name="connsiteX11" fmla="*/ 7439025 w 7439025"/>
              <a:gd name="connsiteY11" fmla="*/ 4933950 h 4953000"/>
              <a:gd name="connsiteX12" fmla="*/ 7429500 w 7439025"/>
              <a:gd name="connsiteY12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171450 w 7439025"/>
              <a:gd name="connsiteY7" fmla="*/ 314325 h 4953000"/>
              <a:gd name="connsiteX8" fmla="*/ 0 w 7439025"/>
              <a:gd name="connsiteY8" fmla="*/ 2543175 h 4953000"/>
              <a:gd name="connsiteX9" fmla="*/ 9525 w 7439025"/>
              <a:gd name="connsiteY9" fmla="*/ 4953000 h 4953000"/>
              <a:gd name="connsiteX10" fmla="*/ 7439025 w 7439025"/>
              <a:gd name="connsiteY10" fmla="*/ 4933950 h 4953000"/>
              <a:gd name="connsiteX11" fmla="*/ 7429500 w 7439025"/>
              <a:gd name="connsiteY11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161925 w 7439025"/>
              <a:gd name="connsiteY6" fmla="*/ 285750 h 4953000"/>
              <a:gd name="connsiteX7" fmla="*/ 0 w 7439025"/>
              <a:gd name="connsiteY7" fmla="*/ 2543175 h 4953000"/>
              <a:gd name="connsiteX8" fmla="*/ 9525 w 7439025"/>
              <a:gd name="connsiteY8" fmla="*/ 4953000 h 4953000"/>
              <a:gd name="connsiteX9" fmla="*/ 7439025 w 7439025"/>
              <a:gd name="connsiteY9" fmla="*/ 4933950 h 4953000"/>
              <a:gd name="connsiteX10" fmla="*/ 7429500 w 7439025"/>
              <a:gd name="connsiteY10" fmla="*/ 209550 h 4953000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95250 w 7439025"/>
              <a:gd name="connsiteY2" fmla="*/ 85725 h 4953000"/>
              <a:gd name="connsiteX3" fmla="*/ 114300 w 7439025"/>
              <a:gd name="connsiteY3" fmla="*/ 114300 h 4953000"/>
              <a:gd name="connsiteX4" fmla="*/ 123825 w 7439025"/>
              <a:gd name="connsiteY4" fmla="*/ 171450 h 4953000"/>
              <a:gd name="connsiteX5" fmla="*/ 142875 w 7439025"/>
              <a:gd name="connsiteY5" fmla="*/ 228600 h 4953000"/>
              <a:gd name="connsiteX6" fmla="*/ 0 w 7439025"/>
              <a:gd name="connsiteY6" fmla="*/ 2543175 h 4953000"/>
              <a:gd name="connsiteX7" fmla="*/ 9525 w 7439025"/>
              <a:gd name="connsiteY7" fmla="*/ 4953000 h 4953000"/>
              <a:gd name="connsiteX8" fmla="*/ 7439025 w 7439025"/>
              <a:gd name="connsiteY8" fmla="*/ 4933950 h 4953000"/>
              <a:gd name="connsiteX9" fmla="*/ 7429500 w 7439025"/>
              <a:gd name="connsiteY9" fmla="*/ 209550 h 4953000"/>
              <a:gd name="connsiteX0" fmla="*/ 76200 w 7439025"/>
              <a:gd name="connsiteY0" fmla="*/ 19954 h 4972954"/>
              <a:gd name="connsiteX1" fmla="*/ 76200 w 7439025"/>
              <a:gd name="connsiteY1" fmla="*/ 19954 h 4972954"/>
              <a:gd name="connsiteX2" fmla="*/ 95250 w 7439025"/>
              <a:gd name="connsiteY2" fmla="*/ 105679 h 4972954"/>
              <a:gd name="connsiteX3" fmla="*/ 114300 w 7439025"/>
              <a:gd name="connsiteY3" fmla="*/ 134254 h 4972954"/>
              <a:gd name="connsiteX4" fmla="*/ 123825 w 7439025"/>
              <a:gd name="connsiteY4" fmla="*/ 191404 h 4972954"/>
              <a:gd name="connsiteX5" fmla="*/ 0 w 7439025"/>
              <a:gd name="connsiteY5" fmla="*/ 2563129 h 4972954"/>
              <a:gd name="connsiteX6" fmla="*/ 9525 w 7439025"/>
              <a:gd name="connsiteY6" fmla="*/ 4972954 h 4972954"/>
              <a:gd name="connsiteX7" fmla="*/ 7439025 w 7439025"/>
              <a:gd name="connsiteY7" fmla="*/ 4953904 h 4972954"/>
              <a:gd name="connsiteX8" fmla="*/ 7429500 w 7439025"/>
              <a:gd name="connsiteY8" fmla="*/ 229504 h 4972954"/>
              <a:gd name="connsiteX0" fmla="*/ 76200 w 7439025"/>
              <a:gd name="connsiteY0" fmla="*/ 72884 h 5025884"/>
              <a:gd name="connsiteX1" fmla="*/ 76200 w 7439025"/>
              <a:gd name="connsiteY1" fmla="*/ 72884 h 5025884"/>
              <a:gd name="connsiteX2" fmla="*/ 95250 w 7439025"/>
              <a:gd name="connsiteY2" fmla="*/ 158609 h 5025884"/>
              <a:gd name="connsiteX3" fmla="*/ 114300 w 7439025"/>
              <a:gd name="connsiteY3" fmla="*/ 187184 h 5025884"/>
              <a:gd name="connsiteX4" fmla="*/ 0 w 7439025"/>
              <a:gd name="connsiteY4" fmla="*/ 2616059 h 5025884"/>
              <a:gd name="connsiteX5" fmla="*/ 9525 w 7439025"/>
              <a:gd name="connsiteY5" fmla="*/ 5025884 h 5025884"/>
              <a:gd name="connsiteX6" fmla="*/ 7439025 w 7439025"/>
              <a:gd name="connsiteY6" fmla="*/ 5006834 h 5025884"/>
              <a:gd name="connsiteX7" fmla="*/ 7429500 w 7439025"/>
              <a:gd name="connsiteY7" fmla="*/ 282434 h 5025884"/>
              <a:gd name="connsiteX0" fmla="*/ 76200 w 7439025"/>
              <a:gd name="connsiteY0" fmla="*/ 120143 h 5073143"/>
              <a:gd name="connsiteX1" fmla="*/ 76200 w 7439025"/>
              <a:gd name="connsiteY1" fmla="*/ 120143 h 5073143"/>
              <a:gd name="connsiteX2" fmla="*/ 95250 w 7439025"/>
              <a:gd name="connsiteY2" fmla="*/ 205868 h 5073143"/>
              <a:gd name="connsiteX3" fmla="*/ 0 w 7439025"/>
              <a:gd name="connsiteY3" fmla="*/ 2663318 h 5073143"/>
              <a:gd name="connsiteX4" fmla="*/ 9525 w 7439025"/>
              <a:gd name="connsiteY4" fmla="*/ 5073143 h 5073143"/>
              <a:gd name="connsiteX5" fmla="*/ 7439025 w 7439025"/>
              <a:gd name="connsiteY5" fmla="*/ 5054093 h 5073143"/>
              <a:gd name="connsiteX6" fmla="*/ 7429500 w 7439025"/>
              <a:gd name="connsiteY6" fmla="*/ 329693 h 5073143"/>
              <a:gd name="connsiteX0" fmla="*/ 76200 w 7439025"/>
              <a:gd name="connsiteY0" fmla="*/ 0 h 4953000"/>
              <a:gd name="connsiteX1" fmla="*/ 76200 w 7439025"/>
              <a:gd name="connsiteY1" fmla="*/ 0 h 4953000"/>
              <a:gd name="connsiteX2" fmla="*/ 0 w 7439025"/>
              <a:gd name="connsiteY2" fmla="*/ 2543175 h 4953000"/>
              <a:gd name="connsiteX3" fmla="*/ 9525 w 7439025"/>
              <a:gd name="connsiteY3" fmla="*/ 4953000 h 4953000"/>
              <a:gd name="connsiteX4" fmla="*/ 7439025 w 7439025"/>
              <a:gd name="connsiteY4" fmla="*/ 4933950 h 4953000"/>
              <a:gd name="connsiteX5" fmla="*/ 7429500 w 7439025"/>
              <a:gd name="connsiteY5" fmla="*/ 209550 h 4953000"/>
              <a:gd name="connsiteX0" fmla="*/ 597651 w 7960476"/>
              <a:gd name="connsiteY0" fmla="*/ 0 h 4953000"/>
              <a:gd name="connsiteX1" fmla="*/ 597651 w 7960476"/>
              <a:gd name="connsiteY1" fmla="*/ 0 h 4953000"/>
              <a:gd name="connsiteX2" fmla="*/ 530976 w 7960476"/>
              <a:gd name="connsiteY2" fmla="*/ 4953000 h 4953000"/>
              <a:gd name="connsiteX3" fmla="*/ 7960476 w 7960476"/>
              <a:gd name="connsiteY3" fmla="*/ 4933950 h 4953000"/>
              <a:gd name="connsiteX4" fmla="*/ 7950951 w 7960476"/>
              <a:gd name="connsiteY4" fmla="*/ 209550 h 4953000"/>
              <a:gd name="connsiteX0" fmla="*/ 66675 w 7429500"/>
              <a:gd name="connsiteY0" fmla="*/ 0 h 4953000"/>
              <a:gd name="connsiteX1" fmla="*/ 66675 w 7429500"/>
              <a:gd name="connsiteY1" fmla="*/ 0 h 4953000"/>
              <a:gd name="connsiteX2" fmla="*/ 0 w 7429500"/>
              <a:gd name="connsiteY2" fmla="*/ 4953000 h 4953000"/>
              <a:gd name="connsiteX3" fmla="*/ 7429500 w 7429500"/>
              <a:gd name="connsiteY3" fmla="*/ 4933950 h 4953000"/>
              <a:gd name="connsiteX4" fmla="*/ 7419975 w 7429500"/>
              <a:gd name="connsiteY4" fmla="*/ 209550 h 4953000"/>
              <a:gd name="connsiteX0" fmla="*/ 66675 w 7429500"/>
              <a:gd name="connsiteY0" fmla="*/ 0 h 4953000"/>
              <a:gd name="connsiteX1" fmla="*/ 0 w 7429500"/>
              <a:gd name="connsiteY1" fmla="*/ 4953000 h 4953000"/>
              <a:gd name="connsiteX2" fmla="*/ 7429500 w 7429500"/>
              <a:gd name="connsiteY2" fmla="*/ 4933950 h 4953000"/>
              <a:gd name="connsiteX3" fmla="*/ 7419975 w 7429500"/>
              <a:gd name="connsiteY3" fmla="*/ 209550 h 4953000"/>
              <a:gd name="connsiteX0" fmla="*/ 182028 w 7544853"/>
              <a:gd name="connsiteY0" fmla="*/ 3 h 4953003"/>
              <a:gd name="connsiteX1" fmla="*/ 0 w 7544853"/>
              <a:gd name="connsiteY1" fmla="*/ 225428 h 4953003"/>
              <a:gd name="connsiteX2" fmla="*/ 115353 w 7544853"/>
              <a:gd name="connsiteY2" fmla="*/ 4953003 h 4953003"/>
              <a:gd name="connsiteX3" fmla="*/ 7544853 w 7544853"/>
              <a:gd name="connsiteY3" fmla="*/ 4933953 h 4953003"/>
              <a:gd name="connsiteX4" fmla="*/ 7535328 w 7544853"/>
              <a:gd name="connsiteY4" fmla="*/ 209553 h 4953003"/>
              <a:gd name="connsiteX0" fmla="*/ 0 w 7544853"/>
              <a:gd name="connsiteY0" fmla="*/ 15875 h 4743450"/>
              <a:gd name="connsiteX1" fmla="*/ 115353 w 7544853"/>
              <a:gd name="connsiteY1" fmla="*/ 4743450 h 4743450"/>
              <a:gd name="connsiteX2" fmla="*/ 7544853 w 7544853"/>
              <a:gd name="connsiteY2" fmla="*/ 4724400 h 4743450"/>
              <a:gd name="connsiteX3" fmla="*/ 7535328 w 7544853"/>
              <a:gd name="connsiteY3" fmla="*/ 0 h 4743450"/>
              <a:gd name="connsiteX0" fmla="*/ 7210 w 7429500"/>
              <a:gd name="connsiteY0" fmla="*/ 15875 h 4743450"/>
              <a:gd name="connsiteX1" fmla="*/ 0 w 7429500"/>
              <a:gd name="connsiteY1" fmla="*/ 4743450 h 4743450"/>
              <a:gd name="connsiteX2" fmla="*/ 7429500 w 7429500"/>
              <a:gd name="connsiteY2" fmla="*/ 4724400 h 4743450"/>
              <a:gd name="connsiteX3" fmla="*/ 7419975 w 7429500"/>
              <a:gd name="connsiteY3" fmla="*/ 0 h 474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9500" h="4743450">
                <a:moveTo>
                  <a:pt x="7210" y="15875"/>
                </a:moveTo>
                <a:cubicBezTo>
                  <a:pt x="4807" y="1591733"/>
                  <a:pt x="2403" y="3167592"/>
                  <a:pt x="0" y="4743450"/>
                </a:cubicBezTo>
                <a:lnTo>
                  <a:pt x="7429500" y="4724400"/>
                </a:lnTo>
                <a:lnTo>
                  <a:pt x="7419975" y="0"/>
                </a:lnTo>
              </a:path>
            </a:pathLst>
          </a:custGeom>
          <a:noFill/>
          <a:ln w="177800" cap="rnd">
            <a:gradFill flip="none" rotWithShape="1">
              <a:gsLst>
                <a:gs pos="0">
                  <a:srgbClr val="FFFFFF">
                    <a:alpha val="57000"/>
                  </a:srgbClr>
                </a:gs>
                <a:gs pos="7001">
                  <a:srgbClr val="E6E6E6">
                    <a:alpha val="74000"/>
                  </a:srgbClr>
                </a:gs>
                <a:gs pos="32001">
                  <a:srgbClr val="7D8496">
                    <a:alpha val="64000"/>
                  </a:srgbClr>
                </a:gs>
                <a:gs pos="47000">
                  <a:srgbClr val="E6E6E6">
                    <a:alpha val="69000"/>
                  </a:srgbClr>
                </a:gs>
                <a:gs pos="85001">
                  <a:srgbClr val="7D8496">
                    <a:alpha val="70000"/>
                  </a:srgbClr>
                </a:gs>
                <a:gs pos="100000">
                  <a:srgbClr val="E6E6E6">
                    <a:alpha val="64000"/>
                  </a:srgbClr>
                </a:gs>
              </a:gsLst>
              <a:lin ang="5400000" scaled="0"/>
              <a:tileRect r="-100000" b="-100000"/>
            </a:gradFill>
            <a:round/>
          </a:ln>
          <a:effectLst>
            <a:glow rad="127000">
              <a:schemeClr val="bg1">
                <a:alpha val="5000"/>
              </a:schemeClr>
            </a:glow>
            <a:softEdge rad="381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-5346627" y="1067616"/>
            <a:ext cx="13178398" cy="3539"/>
            <a:chOff x="-5346627" y="1067616"/>
            <a:chExt cx="13178398" cy="3539"/>
          </a:xfrm>
        </p:grpSpPr>
        <p:cxnSp>
          <p:nvCxnSpPr>
            <p:cNvPr id="52" name="Straight Connector 51"/>
            <p:cNvCxnSpPr>
              <a:endCxn id="72" idx="3"/>
            </p:cNvCxnSpPr>
            <p:nvPr/>
          </p:nvCxnSpPr>
          <p:spPr>
            <a:xfrm flipV="1">
              <a:off x="1306285" y="1067616"/>
              <a:ext cx="6525486" cy="3539"/>
            </a:xfrm>
            <a:prstGeom prst="line">
              <a:avLst/>
            </a:prstGeom>
            <a:noFill/>
            <a:ln w="1778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-5346627" y="1067616"/>
              <a:ext cx="6525486" cy="3539"/>
            </a:xfrm>
            <a:prstGeom prst="line">
              <a:avLst/>
            </a:prstGeom>
            <a:noFill/>
            <a:ln w="177800" cap="rnd">
              <a:noFill/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1570355" y="2415541"/>
            <a:ext cx="2841306" cy="261054"/>
            <a:chOff x="1570355" y="1962151"/>
            <a:chExt cx="2841306" cy="261054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1880542" y="2037380"/>
              <a:ext cx="2531119" cy="9291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10800000" flipV="1">
              <a:off x="1880544" y="2217520"/>
              <a:ext cx="1548646" cy="568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5" name="Oval 74"/>
            <p:cNvSpPr/>
            <p:nvPr/>
          </p:nvSpPr>
          <p:spPr>
            <a:xfrm>
              <a:off x="1570355" y="1962151"/>
              <a:ext cx="151992" cy="151756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570355" y="2907031"/>
            <a:ext cx="2841306" cy="261054"/>
            <a:chOff x="1570355" y="1962151"/>
            <a:chExt cx="2841306" cy="261054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1880542" y="2037380"/>
              <a:ext cx="2531119" cy="9291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0800000" flipV="1">
              <a:off x="1880544" y="2217520"/>
              <a:ext cx="1548646" cy="568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1570355" y="1962151"/>
              <a:ext cx="151992" cy="151756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3" name="Straight Connector 82"/>
          <p:cNvCxnSpPr/>
          <p:nvPr/>
        </p:nvCxnSpPr>
        <p:spPr>
          <a:xfrm rot="10800000">
            <a:off x="1682424" y="1514545"/>
            <a:ext cx="3141036" cy="0"/>
          </a:xfrm>
          <a:prstGeom prst="line">
            <a:avLst/>
          </a:prstGeom>
          <a:noFill/>
          <a:ln w="196850" cap="sq">
            <a:gradFill flip="none" rotWithShape="1">
              <a:gsLst>
                <a:gs pos="0">
                  <a:srgbClr val="FFFFFF">
                    <a:alpha val="57000"/>
                  </a:srgbClr>
                </a:gs>
                <a:gs pos="7001">
                  <a:srgbClr val="E6E6E6">
                    <a:alpha val="74000"/>
                  </a:srgbClr>
                </a:gs>
                <a:gs pos="32001">
                  <a:srgbClr val="7D8496">
                    <a:lumMod val="56000"/>
                    <a:lumOff val="44000"/>
                    <a:alpha val="77000"/>
                  </a:srgbClr>
                </a:gs>
                <a:gs pos="47000">
                  <a:srgbClr val="E6E6E6">
                    <a:alpha val="69000"/>
                  </a:srgbClr>
                </a:gs>
                <a:gs pos="85001">
                  <a:srgbClr val="7D8496">
                    <a:alpha val="70000"/>
                  </a:srgbClr>
                </a:gs>
                <a:gs pos="100000">
                  <a:srgbClr val="E6E6E6">
                    <a:alpha val="64000"/>
                  </a:srgbClr>
                </a:gs>
              </a:gsLst>
              <a:lin ang="0" scaled="0"/>
              <a:tileRect r="-100000" b="-100000"/>
            </a:gradFill>
            <a:round/>
          </a:ln>
          <a:effectLst>
            <a:glow rad="127000">
              <a:schemeClr val="bg1">
                <a:alpha val="5000"/>
              </a:schemeClr>
            </a:glo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6" name="63-64_As Tempting As It I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pic>
        <p:nvPicPr>
          <p:cNvPr id="47" name="65-66_Any Writer or Designer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74200" y="71120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907795"/>
      </p:ext>
    </p:extLst>
  </p:cSld>
  <p:clrMapOvr>
    <a:masterClrMapping/>
  </p:clrMapOvr>
  <p:transition spd="slow" advClick="0" advTm="600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accel="29000" decel="43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5880000">
                                          <p:cBhvr>
                                            <p:cTn id="6" dur="8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8" presetID="2" presetClass="entr" presetSubtype="1" fill="hold" grpId="0" nodeType="afterEffect" p14:presetBounceEnd="375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10" dur="4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11" dur="4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900000">
                                          <p:cBhvr>
                                            <p:cTn id="13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 p14:presetBounceEnd="375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16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17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 p14:presetBounceEnd="375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20" dur="4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21" dur="4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 p14:presetBounceEnd="375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24" dur="4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25" dur="4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 p14:presetBounceEnd="375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28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29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 p14:presetBounceEnd="375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32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33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nodeType="withEffect" p14:presetBounceEnd="375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7500">
                                          <p:cBhvr additive="base">
                                            <p:cTn id="36" dur="4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7500">
                                          <p:cBhvr additive="base">
                                            <p:cTn id="37" dur="4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9" presetID="8" presetClass="emph" presetSubtype="0" accel="3066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880000">
                                          <p:cBhvr>
                                            <p:cTn id="40" dur="4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44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6"/>
                    </p:tgtEl>
                  </p:cMediaNode>
                </p:audio>
                <p:audio>
                  <p:cMediaNode numSld="999" showWhenStopped="0">
                    <p:cTn id="45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7"/>
                    </p:tgtEl>
                  </p:cMediaNode>
                </p:audio>
              </p:childTnLst>
            </p:cTn>
          </p:par>
        </p:tnLst>
        <p:bldLst>
          <p:bldP spid="4" grpId="0" animBg="1"/>
          <p:bldP spid="68" grpId="0" animBg="1"/>
          <p:bldP spid="68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accel="29000" decel="43000" fill="hold" nodeType="afterEffect">
                                      <p:stCondLst>
                                        <p:cond delay="500"/>
                                      </p:stCondLst>
                                      <p:childTnLst>
                                        <p:animRot by="-5880000">
                                          <p:cBhvr>
                                            <p:cTn id="6" dur="8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4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4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8" presetClass="emph" presetSubtype="0" fill="hold" grpId="1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Rot by="900000">
                                          <p:cBhvr>
                                            <p:cTn id="13" dur="2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4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4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4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4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4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4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1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4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4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9" presetID="8" presetClass="emph" presetSubtype="0" accel="3066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5880000">
                                          <p:cBhvr>
                                            <p:cTn id="40" dur="4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1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3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44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6"/>
                    </p:tgtEl>
                  </p:cMediaNode>
                </p:audio>
                <p:audio>
                  <p:cMediaNode numSld="999" showWhenStopped="0">
                    <p:cTn id="45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7"/>
                    </p:tgtEl>
                  </p:cMediaNode>
                </p:audio>
              </p:childTnLst>
            </p:cTn>
          </p:par>
        </p:tnLst>
        <p:bldLst>
          <p:bldP spid="4" grpId="0" animBg="1"/>
          <p:bldP spid="68" grpId="0" animBg="1"/>
          <p:bldP spid="68" grpId="1" animBg="1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200" name="Group 199"/>
          <p:cNvGrpSpPr/>
          <p:nvPr/>
        </p:nvGrpSpPr>
        <p:grpSpPr>
          <a:xfrm>
            <a:off x="502040" y="656159"/>
            <a:ext cx="1707002" cy="1666665"/>
            <a:chOff x="429616" y="420769"/>
            <a:chExt cx="1707002" cy="1666665"/>
          </a:xfrm>
        </p:grpSpPr>
        <p:sp>
          <p:nvSpPr>
            <p:cNvPr id="4" name="Rectangle 3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3" name="Straight Connector 82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2623566" y="656159"/>
            <a:ext cx="1707002" cy="1666665"/>
            <a:chOff x="429616" y="420769"/>
            <a:chExt cx="1707002" cy="1666665"/>
          </a:xfrm>
        </p:grpSpPr>
        <p:sp>
          <p:nvSpPr>
            <p:cNvPr id="202" name="Rectangle 201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3" name="Straight Connector 202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4" name="Rectangle 203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Oval 204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6" name="Straight Connector 205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7" name="Oval 206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09" name="Oval 208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0" name="Straight Connector 209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17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4745092" y="656159"/>
            <a:ext cx="1707002" cy="1666665"/>
            <a:chOff x="429616" y="420769"/>
            <a:chExt cx="1707002" cy="1666665"/>
          </a:xfrm>
        </p:grpSpPr>
        <p:sp>
          <p:nvSpPr>
            <p:cNvPr id="219" name="Rectangle 218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0" name="Straight Connector 219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1" name="Rectangle 220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Oval 221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3" name="Straight Connector 222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4" name="Oval 223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5" name="Straight Connector 224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6" name="Oval 225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7" name="Straight Connector 226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4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grpSp>
        <p:nvGrpSpPr>
          <p:cNvPr id="235" name="Group 234"/>
          <p:cNvGrpSpPr/>
          <p:nvPr/>
        </p:nvGrpSpPr>
        <p:grpSpPr>
          <a:xfrm>
            <a:off x="6866619" y="656159"/>
            <a:ext cx="1707002" cy="1666665"/>
            <a:chOff x="429616" y="420769"/>
            <a:chExt cx="1707002" cy="1666665"/>
          </a:xfrm>
        </p:grpSpPr>
        <p:sp>
          <p:nvSpPr>
            <p:cNvPr id="236" name="Rectangle 235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7" name="Straight Connector 236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8" name="Rectangle 237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Oval 238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0" name="Straight Connector 239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1" name="Oval 240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2" name="Straight Connector 241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43" name="Oval 242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4" name="Straight Connector 243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1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502040" y="2742983"/>
            <a:ext cx="1707002" cy="1666665"/>
            <a:chOff x="429616" y="420769"/>
            <a:chExt cx="1707002" cy="1666665"/>
          </a:xfrm>
        </p:grpSpPr>
        <p:sp>
          <p:nvSpPr>
            <p:cNvPr id="253" name="Rectangle 252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4" name="Straight Connector 253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5" name="Rectangle 254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7" name="Straight Connector 256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8" name="Oval 257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9" name="Straight Connector 258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0" name="Oval 259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1" name="Straight Connector 260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68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2623566" y="2742983"/>
            <a:ext cx="1707002" cy="1666665"/>
            <a:chOff x="429616" y="420769"/>
            <a:chExt cx="1707002" cy="1666665"/>
          </a:xfrm>
        </p:grpSpPr>
        <p:sp>
          <p:nvSpPr>
            <p:cNvPr id="270" name="Rectangle 269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Connector 270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2" name="Rectangle 271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4" name="Straight Connector 273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5" name="Oval 274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6" name="Straight Connector 275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77" name="Oval 276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8" name="Straight Connector 277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5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4745092" y="2742983"/>
            <a:ext cx="1707002" cy="1666665"/>
            <a:chOff x="429616" y="420769"/>
            <a:chExt cx="1707002" cy="1666665"/>
          </a:xfrm>
        </p:grpSpPr>
        <p:sp>
          <p:nvSpPr>
            <p:cNvPr id="287" name="Rectangle 286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8" name="Straight Connector 287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9" name="Rectangle 288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1" name="Straight Connector 290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2" name="Oval 291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3" name="Straight Connector 292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5" name="Straight Connector 294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2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grpSp>
        <p:nvGrpSpPr>
          <p:cNvPr id="303" name="Group 302"/>
          <p:cNvGrpSpPr/>
          <p:nvPr/>
        </p:nvGrpSpPr>
        <p:grpSpPr>
          <a:xfrm>
            <a:off x="6866619" y="2742983"/>
            <a:ext cx="1707002" cy="1666665"/>
            <a:chOff x="429616" y="420769"/>
            <a:chExt cx="1707002" cy="1666665"/>
          </a:xfrm>
        </p:grpSpPr>
        <p:sp>
          <p:nvSpPr>
            <p:cNvPr id="304" name="Rectangle 303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5" name="Straight Connector 304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6" name="Rectangle 305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7" name="Oval 306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8" name="Straight Connector 307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09" name="Oval 308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0" name="Straight Connector 309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1" name="Oval 310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2" name="Straight Connector 311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9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502040" y="4829806"/>
            <a:ext cx="1707002" cy="1666665"/>
            <a:chOff x="429616" y="420769"/>
            <a:chExt cx="1707002" cy="1666665"/>
          </a:xfrm>
        </p:grpSpPr>
        <p:sp>
          <p:nvSpPr>
            <p:cNvPr id="321" name="Rectangle 320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2" name="Straight Connector 321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3" name="Rectangle 322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Oval 323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5" name="Straight Connector 324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6" name="Oval 325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7" name="Straight Connector 326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28" name="Oval 327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9" name="Straight Connector 328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36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grpSp>
        <p:nvGrpSpPr>
          <p:cNvPr id="337" name="Group 336"/>
          <p:cNvGrpSpPr/>
          <p:nvPr/>
        </p:nvGrpSpPr>
        <p:grpSpPr>
          <a:xfrm>
            <a:off x="2623566" y="4829806"/>
            <a:ext cx="1707002" cy="1666665"/>
            <a:chOff x="429616" y="420769"/>
            <a:chExt cx="1707002" cy="1666665"/>
          </a:xfrm>
        </p:grpSpPr>
        <p:sp>
          <p:nvSpPr>
            <p:cNvPr id="338" name="Rectangle 337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9" name="Straight Connector 338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0" name="Rectangle 339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1" name="Oval 340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2" name="Straight Connector 341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3" name="Oval 342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4" name="Straight Connector 343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5" name="Oval 344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6" name="Straight Connector 345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3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grpSp>
        <p:nvGrpSpPr>
          <p:cNvPr id="354" name="Group 353"/>
          <p:cNvGrpSpPr/>
          <p:nvPr/>
        </p:nvGrpSpPr>
        <p:grpSpPr>
          <a:xfrm>
            <a:off x="4745092" y="4829806"/>
            <a:ext cx="1707002" cy="1666665"/>
            <a:chOff x="429616" y="420769"/>
            <a:chExt cx="1707002" cy="1666665"/>
          </a:xfrm>
        </p:grpSpPr>
        <p:sp>
          <p:nvSpPr>
            <p:cNvPr id="355" name="Rectangle 354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6" name="Straight Connector 355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57" name="Rectangle 356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Oval 357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9" name="Straight Connector 358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0" name="Oval 359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1" name="Straight Connector 360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62" name="Oval 361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3" name="Straight Connector 362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0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grpSp>
        <p:nvGrpSpPr>
          <p:cNvPr id="371" name="Group 370"/>
          <p:cNvGrpSpPr/>
          <p:nvPr/>
        </p:nvGrpSpPr>
        <p:grpSpPr>
          <a:xfrm>
            <a:off x="6866619" y="4829806"/>
            <a:ext cx="1707002" cy="1666665"/>
            <a:chOff x="429616" y="420769"/>
            <a:chExt cx="1707002" cy="1666665"/>
          </a:xfrm>
        </p:grpSpPr>
        <p:sp>
          <p:nvSpPr>
            <p:cNvPr id="372" name="Rectangle 371"/>
            <p:cNvSpPr/>
            <p:nvPr/>
          </p:nvSpPr>
          <p:spPr>
            <a:xfrm>
              <a:off x="713754" y="438150"/>
              <a:ext cx="1410780" cy="1036165"/>
            </a:xfrm>
            <a:prstGeom prst="rect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21000"/>
                  </a:schemeClr>
                </a:gs>
                <a:gs pos="39999">
                  <a:schemeClr val="bg1">
                    <a:lumMod val="75000"/>
                    <a:alpha val="18000"/>
                  </a:schemeClr>
                </a:gs>
                <a:gs pos="70000">
                  <a:schemeClr val="bg1">
                    <a:lumMod val="65000"/>
                    <a:alpha val="14000"/>
                  </a:schemeClr>
                </a:gs>
                <a:gs pos="100000">
                  <a:schemeClr val="bg1">
                    <a:alpha val="14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3" name="Straight Connector 372"/>
            <p:cNvCxnSpPr/>
            <p:nvPr/>
          </p:nvCxnSpPr>
          <p:spPr>
            <a:xfrm rot="10800000">
              <a:off x="816805" y="556911"/>
              <a:ext cx="801673" cy="0"/>
            </a:xfrm>
            <a:prstGeom prst="line">
              <a:avLst/>
            </a:prstGeom>
            <a:noFill/>
            <a:ln w="133350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4" name="Rectangle 373"/>
            <p:cNvSpPr/>
            <p:nvPr/>
          </p:nvSpPr>
          <p:spPr>
            <a:xfrm>
              <a:off x="690142" y="420769"/>
              <a:ext cx="1446476" cy="1079460"/>
            </a:xfrm>
            <a:prstGeom prst="rect">
              <a:avLst/>
            </a:prstGeom>
            <a:noFill/>
            <a:ln w="88900" cap="rnd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alpha val="64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540000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Oval 374"/>
            <p:cNvSpPr/>
            <p:nvPr/>
          </p:nvSpPr>
          <p:spPr>
            <a:xfrm>
              <a:off x="785015" y="647827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6" name="Straight Connector 375"/>
            <p:cNvCxnSpPr/>
            <p:nvPr/>
          </p:nvCxnSpPr>
          <p:spPr>
            <a:xfrm rot="10800000">
              <a:off x="907138" y="6755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7" name="Oval 376"/>
            <p:cNvSpPr/>
            <p:nvPr/>
          </p:nvSpPr>
          <p:spPr>
            <a:xfrm>
              <a:off x="785015" y="916616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8" name="Straight Connector 377"/>
            <p:cNvCxnSpPr/>
            <p:nvPr/>
          </p:nvCxnSpPr>
          <p:spPr>
            <a:xfrm rot="10800000">
              <a:off x="907138" y="9443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9" name="Oval 378"/>
            <p:cNvSpPr/>
            <p:nvPr/>
          </p:nvSpPr>
          <p:spPr>
            <a:xfrm>
              <a:off x="785015" y="1193905"/>
              <a:ext cx="68507" cy="65063"/>
            </a:xfrm>
            <a:prstGeom prst="ellipse">
              <a:avLst/>
            </a:prstGeom>
            <a:gradFill>
              <a:gsLst>
                <a:gs pos="0">
                  <a:schemeClr val="bg1">
                    <a:lumMod val="98000"/>
                    <a:lumOff val="2000"/>
                    <a:alpha val="54000"/>
                  </a:schemeClr>
                </a:gs>
                <a:gs pos="39999">
                  <a:schemeClr val="bg1">
                    <a:lumMod val="75000"/>
                    <a:alpha val="60000"/>
                  </a:schemeClr>
                </a:gs>
                <a:gs pos="70000">
                  <a:schemeClr val="bg1">
                    <a:lumMod val="65000"/>
                    <a:alpha val="52000"/>
                  </a:schemeClr>
                </a:gs>
                <a:gs pos="100000">
                  <a:schemeClr val="bg1">
                    <a:alpha val="60000"/>
                  </a:schemeClr>
                </a:gs>
              </a:gsLst>
              <a:lin ang="540000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0" name="Straight Connector 379"/>
            <p:cNvCxnSpPr/>
            <p:nvPr/>
          </p:nvCxnSpPr>
          <p:spPr>
            <a:xfrm rot="10800000">
              <a:off x="907138" y="1221609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 rot="10800000">
              <a:off x="907138" y="75244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 rot="10800000">
              <a:off x="907138" y="1021231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 rot="10800000">
              <a:off x="907138" y="1298520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 rot="10800000">
              <a:off x="907138" y="829354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 rot="10800000">
              <a:off x="907138" y="1098143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 rot="10800000">
              <a:off x="907138" y="1375432"/>
              <a:ext cx="1092254" cy="0"/>
            </a:xfrm>
            <a:prstGeom prst="line">
              <a:avLst/>
            </a:prstGeom>
            <a:noFill/>
            <a:ln w="11747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87" name="Freeform 69"/>
            <p:cNvSpPr>
              <a:spLocks/>
            </p:cNvSpPr>
            <p:nvPr/>
          </p:nvSpPr>
          <p:spPr bwMode="auto">
            <a:xfrm>
              <a:off x="429616" y="796292"/>
              <a:ext cx="392698" cy="1291142"/>
            </a:xfrm>
            <a:custGeom>
              <a:avLst/>
              <a:gdLst/>
              <a:ahLst/>
              <a:cxnLst>
                <a:cxn ang="0">
                  <a:pos x="435" y="44"/>
                </a:cxn>
                <a:cxn ang="0">
                  <a:pos x="475" y="88"/>
                </a:cxn>
                <a:cxn ang="0">
                  <a:pos x="459" y="174"/>
                </a:cxn>
                <a:cxn ang="0">
                  <a:pos x="456" y="227"/>
                </a:cxn>
                <a:cxn ang="0">
                  <a:pos x="418" y="300"/>
                </a:cxn>
                <a:cxn ang="0">
                  <a:pos x="413" y="333"/>
                </a:cxn>
                <a:cxn ang="0">
                  <a:pos x="527" y="399"/>
                </a:cxn>
                <a:cxn ang="0">
                  <a:pos x="565" y="457"/>
                </a:cxn>
                <a:cxn ang="0">
                  <a:pos x="606" y="788"/>
                </a:cxn>
                <a:cxn ang="0">
                  <a:pos x="633" y="1051"/>
                </a:cxn>
                <a:cxn ang="0">
                  <a:pos x="623" y="1051"/>
                </a:cxn>
                <a:cxn ang="0">
                  <a:pos x="614" y="1170"/>
                </a:cxn>
                <a:cxn ang="0">
                  <a:pos x="563" y="1187"/>
                </a:cxn>
                <a:cxn ang="0">
                  <a:pos x="560" y="1172"/>
                </a:cxn>
                <a:cxn ang="0">
                  <a:pos x="597" y="1119"/>
                </a:cxn>
                <a:cxn ang="0">
                  <a:pos x="583" y="1104"/>
                </a:cxn>
                <a:cxn ang="0">
                  <a:pos x="577" y="1145"/>
                </a:cxn>
                <a:cxn ang="0">
                  <a:pos x="560" y="1145"/>
                </a:cxn>
                <a:cxn ang="0">
                  <a:pos x="563" y="1064"/>
                </a:cxn>
                <a:cxn ang="0">
                  <a:pos x="556" y="1064"/>
                </a:cxn>
                <a:cxn ang="0">
                  <a:pos x="548" y="998"/>
                </a:cxn>
                <a:cxn ang="0">
                  <a:pos x="517" y="1134"/>
                </a:cxn>
                <a:cxn ang="0">
                  <a:pos x="485" y="1505"/>
                </a:cxn>
                <a:cxn ang="0">
                  <a:pos x="422" y="1858"/>
                </a:cxn>
                <a:cxn ang="0">
                  <a:pos x="454" y="1931"/>
                </a:cxn>
                <a:cxn ang="0">
                  <a:pos x="527" y="1945"/>
                </a:cxn>
                <a:cxn ang="0">
                  <a:pos x="510" y="1997"/>
                </a:cxn>
                <a:cxn ang="0">
                  <a:pos x="378" y="1975"/>
                </a:cxn>
                <a:cxn ang="0">
                  <a:pos x="318" y="1973"/>
                </a:cxn>
                <a:cxn ang="0">
                  <a:pos x="316" y="1998"/>
                </a:cxn>
                <a:cxn ang="0">
                  <a:pos x="361" y="2081"/>
                </a:cxn>
                <a:cxn ang="0">
                  <a:pos x="226" y="2071"/>
                </a:cxn>
                <a:cxn ang="0">
                  <a:pos x="207" y="2040"/>
                </a:cxn>
                <a:cxn ang="0">
                  <a:pos x="168" y="2026"/>
                </a:cxn>
                <a:cxn ang="0">
                  <a:pos x="168" y="1874"/>
                </a:cxn>
                <a:cxn ang="0">
                  <a:pos x="151" y="1594"/>
                </a:cxn>
                <a:cxn ang="0">
                  <a:pos x="170" y="1081"/>
                </a:cxn>
                <a:cxn ang="0">
                  <a:pos x="139" y="1121"/>
                </a:cxn>
                <a:cxn ang="0">
                  <a:pos x="100" y="1015"/>
                </a:cxn>
                <a:cxn ang="0">
                  <a:pos x="30" y="799"/>
                </a:cxn>
                <a:cxn ang="0">
                  <a:pos x="25" y="625"/>
                </a:cxn>
                <a:cxn ang="0">
                  <a:pos x="53" y="483"/>
                </a:cxn>
                <a:cxn ang="0">
                  <a:pos x="110" y="368"/>
                </a:cxn>
                <a:cxn ang="0">
                  <a:pos x="240" y="318"/>
                </a:cxn>
                <a:cxn ang="0">
                  <a:pos x="262" y="282"/>
                </a:cxn>
                <a:cxn ang="0">
                  <a:pos x="272" y="280"/>
                </a:cxn>
                <a:cxn ang="0">
                  <a:pos x="275" y="265"/>
                </a:cxn>
                <a:cxn ang="0">
                  <a:pos x="284" y="263"/>
                </a:cxn>
                <a:cxn ang="0">
                  <a:pos x="291" y="214"/>
                </a:cxn>
                <a:cxn ang="0">
                  <a:pos x="265" y="166"/>
                </a:cxn>
                <a:cxn ang="0">
                  <a:pos x="277" y="148"/>
                </a:cxn>
                <a:cxn ang="0">
                  <a:pos x="270" y="84"/>
                </a:cxn>
                <a:cxn ang="0">
                  <a:pos x="371" y="11"/>
                </a:cxn>
                <a:cxn ang="0">
                  <a:pos x="435" y="44"/>
                </a:cxn>
              </a:cxnLst>
              <a:rect l="0" t="0" r="r" b="b"/>
              <a:pathLst>
                <a:path w="640" h="2104">
                  <a:moveTo>
                    <a:pt x="435" y="44"/>
                  </a:moveTo>
                  <a:cubicBezTo>
                    <a:pt x="435" y="44"/>
                    <a:pt x="478" y="29"/>
                    <a:pt x="475" y="88"/>
                  </a:cubicBezTo>
                  <a:cubicBezTo>
                    <a:pt x="471" y="146"/>
                    <a:pt x="459" y="168"/>
                    <a:pt x="459" y="174"/>
                  </a:cubicBezTo>
                  <a:cubicBezTo>
                    <a:pt x="459" y="179"/>
                    <a:pt x="464" y="190"/>
                    <a:pt x="456" y="227"/>
                  </a:cubicBezTo>
                  <a:cubicBezTo>
                    <a:pt x="447" y="263"/>
                    <a:pt x="418" y="300"/>
                    <a:pt x="418" y="300"/>
                  </a:cubicBezTo>
                  <a:cubicBezTo>
                    <a:pt x="413" y="333"/>
                    <a:pt x="413" y="333"/>
                    <a:pt x="413" y="333"/>
                  </a:cubicBezTo>
                  <a:cubicBezTo>
                    <a:pt x="413" y="333"/>
                    <a:pt x="514" y="402"/>
                    <a:pt x="527" y="399"/>
                  </a:cubicBezTo>
                  <a:cubicBezTo>
                    <a:pt x="527" y="399"/>
                    <a:pt x="560" y="397"/>
                    <a:pt x="565" y="457"/>
                  </a:cubicBezTo>
                  <a:cubicBezTo>
                    <a:pt x="570" y="517"/>
                    <a:pt x="594" y="750"/>
                    <a:pt x="606" y="788"/>
                  </a:cubicBezTo>
                  <a:cubicBezTo>
                    <a:pt x="617" y="826"/>
                    <a:pt x="633" y="1051"/>
                    <a:pt x="633" y="1051"/>
                  </a:cubicBezTo>
                  <a:cubicBezTo>
                    <a:pt x="623" y="1051"/>
                    <a:pt x="623" y="1051"/>
                    <a:pt x="623" y="1051"/>
                  </a:cubicBezTo>
                  <a:cubicBezTo>
                    <a:pt x="623" y="1051"/>
                    <a:pt x="640" y="1146"/>
                    <a:pt x="614" y="1170"/>
                  </a:cubicBezTo>
                  <a:cubicBezTo>
                    <a:pt x="589" y="1194"/>
                    <a:pt x="563" y="1187"/>
                    <a:pt x="563" y="1187"/>
                  </a:cubicBezTo>
                  <a:cubicBezTo>
                    <a:pt x="560" y="1172"/>
                    <a:pt x="560" y="1172"/>
                    <a:pt x="560" y="1172"/>
                  </a:cubicBezTo>
                  <a:cubicBezTo>
                    <a:pt x="560" y="1172"/>
                    <a:pt x="600" y="1154"/>
                    <a:pt x="597" y="1119"/>
                  </a:cubicBezTo>
                  <a:cubicBezTo>
                    <a:pt x="597" y="1119"/>
                    <a:pt x="590" y="1097"/>
                    <a:pt x="583" y="1104"/>
                  </a:cubicBezTo>
                  <a:cubicBezTo>
                    <a:pt x="577" y="1112"/>
                    <a:pt x="577" y="1145"/>
                    <a:pt x="577" y="1145"/>
                  </a:cubicBezTo>
                  <a:cubicBezTo>
                    <a:pt x="577" y="1145"/>
                    <a:pt x="568" y="1168"/>
                    <a:pt x="560" y="1145"/>
                  </a:cubicBezTo>
                  <a:cubicBezTo>
                    <a:pt x="551" y="1121"/>
                    <a:pt x="563" y="1070"/>
                    <a:pt x="563" y="1064"/>
                  </a:cubicBezTo>
                  <a:cubicBezTo>
                    <a:pt x="563" y="1059"/>
                    <a:pt x="556" y="1064"/>
                    <a:pt x="556" y="1064"/>
                  </a:cubicBezTo>
                  <a:cubicBezTo>
                    <a:pt x="548" y="998"/>
                    <a:pt x="548" y="998"/>
                    <a:pt x="548" y="998"/>
                  </a:cubicBezTo>
                  <a:cubicBezTo>
                    <a:pt x="517" y="1134"/>
                    <a:pt x="517" y="1134"/>
                    <a:pt x="517" y="1134"/>
                  </a:cubicBezTo>
                  <a:cubicBezTo>
                    <a:pt x="485" y="1505"/>
                    <a:pt x="485" y="1505"/>
                    <a:pt x="485" y="1505"/>
                  </a:cubicBezTo>
                  <a:cubicBezTo>
                    <a:pt x="422" y="1858"/>
                    <a:pt x="422" y="1858"/>
                    <a:pt x="422" y="1858"/>
                  </a:cubicBezTo>
                  <a:cubicBezTo>
                    <a:pt x="422" y="1858"/>
                    <a:pt x="430" y="1923"/>
                    <a:pt x="454" y="1931"/>
                  </a:cubicBezTo>
                  <a:cubicBezTo>
                    <a:pt x="478" y="1938"/>
                    <a:pt x="517" y="1931"/>
                    <a:pt x="527" y="1945"/>
                  </a:cubicBezTo>
                  <a:cubicBezTo>
                    <a:pt x="537" y="1960"/>
                    <a:pt x="563" y="1993"/>
                    <a:pt x="510" y="1997"/>
                  </a:cubicBezTo>
                  <a:cubicBezTo>
                    <a:pt x="458" y="2000"/>
                    <a:pt x="444" y="2004"/>
                    <a:pt x="378" y="1975"/>
                  </a:cubicBezTo>
                  <a:cubicBezTo>
                    <a:pt x="318" y="1973"/>
                    <a:pt x="318" y="1973"/>
                    <a:pt x="318" y="1973"/>
                  </a:cubicBezTo>
                  <a:cubicBezTo>
                    <a:pt x="316" y="1998"/>
                    <a:pt x="316" y="1998"/>
                    <a:pt x="316" y="1998"/>
                  </a:cubicBezTo>
                  <a:cubicBezTo>
                    <a:pt x="316" y="1998"/>
                    <a:pt x="376" y="2059"/>
                    <a:pt x="361" y="2081"/>
                  </a:cubicBezTo>
                  <a:cubicBezTo>
                    <a:pt x="345" y="2103"/>
                    <a:pt x="269" y="2104"/>
                    <a:pt x="226" y="2071"/>
                  </a:cubicBezTo>
                  <a:cubicBezTo>
                    <a:pt x="184" y="2039"/>
                    <a:pt x="207" y="2040"/>
                    <a:pt x="207" y="2040"/>
                  </a:cubicBezTo>
                  <a:cubicBezTo>
                    <a:pt x="168" y="2026"/>
                    <a:pt x="168" y="2026"/>
                    <a:pt x="168" y="2026"/>
                  </a:cubicBezTo>
                  <a:cubicBezTo>
                    <a:pt x="168" y="2026"/>
                    <a:pt x="177" y="1918"/>
                    <a:pt x="168" y="1874"/>
                  </a:cubicBezTo>
                  <a:cubicBezTo>
                    <a:pt x="160" y="1830"/>
                    <a:pt x="144" y="1667"/>
                    <a:pt x="151" y="1594"/>
                  </a:cubicBezTo>
                  <a:cubicBezTo>
                    <a:pt x="158" y="1521"/>
                    <a:pt x="170" y="1081"/>
                    <a:pt x="170" y="1081"/>
                  </a:cubicBezTo>
                  <a:cubicBezTo>
                    <a:pt x="139" y="1121"/>
                    <a:pt x="139" y="1121"/>
                    <a:pt x="139" y="1121"/>
                  </a:cubicBezTo>
                  <a:cubicBezTo>
                    <a:pt x="139" y="1121"/>
                    <a:pt x="110" y="1037"/>
                    <a:pt x="100" y="1015"/>
                  </a:cubicBezTo>
                  <a:cubicBezTo>
                    <a:pt x="90" y="993"/>
                    <a:pt x="37" y="883"/>
                    <a:pt x="30" y="799"/>
                  </a:cubicBezTo>
                  <a:cubicBezTo>
                    <a:pt x="30" y="799"/>
                    <a:pt x="0" y="737"/>
                    <a:pt x="25" y="625"/>
                  </a:cubicBezTo>
                  <a:cubicBezTo>
                    <a:pt x="25" y="625"/>
                    <a:pt x="32" y="530"/>
                    <a:pt x="53" y="483"/>
                  </a:cubicBezTo>
                  <a:cubicBezTo>
                    <a:pt x="53" y="483"/>
                    <a:pt x="63" y="389"/>
                    <a:pt x="110" y="368"/>
                  </a:cubicBezTo>
                  <a:cubicBezTo>
                    <a:pt x="158" y="346"/>
                    <a:pt x="223" y="340"/>
                    <a:pt x="240" y="318"/>
                  </a:cubicBezTo>
                  <a:cubicBezTo>
                    <a:pt x="257" y="296"/>
                    <a:pt x="262" y="282"/>
                    <a:pt x="262" y="282"/>
                  </a:cubicBezTo>
                  <a:cubicBezTo>
                    <a:pt x="272" y="280"/>
                    <a:pt x="272" y="280"/>
                    <a:pt x="272" y="280"/>
                  </a:cubicBezTo>
                  <a:cubicBezTo>
                    <a:pt x="275" y="265"/>
                    <a:pt x="275" y="265"/>
                    <a:pt x="275" y="265"/>
                  </a:cubicBezTo>
                  <a:cubicBezTo>
                    <a:pt x="284" y="263"/>
                    <a:pt x="284" y="263"/>
                    <a:pt x="284" y="263"/>
                  </a:cubicBezTo>
                  <a:cubicBezTo>
                    <a:pt x="291" y="214"/>
                    <a:pt x="291" y="214"/>
                    <a:pt x="291" y="214"/>
                  </a:cubicBezTo>
                  <a:cubicBezTo>
                    <a:pt x="291" y="214"/>
                    <a:pt x="270" y="223"/>
                    <a:pt x="265" y="166"/>
                  </a:cubicBezTo>
                  <a:cubicBezTo>
                    <a:pt x="265" y="166"/>
                    <a:pt x="272" y="148"/>
                    <a:pt x="277" y="148"/>
                  </a:cubicBezTo>
                  <a:cubicBezTo>
                    <a:pt x="282" y="148"/>
                    <a:pt x="253" y="123"/>
                    <a:pt x="270" y="84"/>
                  </a:cubicBezTo>
                  <a:cubicBezTo>
                    <a:pt x="287" y="46"/>
                    <a:pt x="315" y="0"/>
                    <a:pt x="371" y="11"/>
                  </a:cubicBezTo>
                  <a:cubicBezTo>
                    <a:pt x="427" y="22"/>
                    <a:pt x="437" y="13"/>
                    <a:pt x="435" y="44"/>
                  </a:cubicBezTo>
                  <a:close/>
                </a:path>
              </a:pathLst>
            </a:custGeom>
            <a:solidFill>
              <a:srgbClr val="ABB1B0"/>
            </a:solidFill>
            <a:ln w="22225" cap="flat" cmpd="sng" algn="ctr">
              <a:solidFill>
                <a:srgbClr val="FFFFFF">
                  <a:alpha val="74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88900">
                <a:srgbClr val="FFFFFF">
                  <a:alpha val="21000"/>
                </a:srgbClr>
              </a:glow>
            </a:effectLst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kern="0" baseline="-25000">
                <a:solidFill>
                  <a:srgbClr val="08CFED"/>
                </a:solidFill>
              </a:endParaRPr>
            </a:p>
          </p:txBody>
        </p:sp>
      </p:grpSp>
      <p:pic>
        <p:nvPicPr>
          <p:cNvPr id="388" name="89-90 The Answer Is Simp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32800" y="70739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53178"/>
      </p:ext>
    </p:extLst>
  </p:cSld>
  <p:clrMapOvr>
    <a:masterClrMapping/>
  </p:clrMapOvr>
  <p:transition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" fill="hold"/>
                                        <p:tgtEl>
                                          <p:spTgt spid="20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00" fill="hold"/>
                                        <p:tgtEl>
                                          <p:spTgt spid="20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"/>
                            </p:stCondLst>
                            <p:childTnLst>
                              <p:par>
                                <p:cTn id="26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" fill="hold"/>
                                        <p:tgtEl>
                                          <p:spTgt spid="21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00"/>
                            </p:stCondLst>
                            <p:childTnLst>
                              <p:par>
                                <p:cTn id="34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" fill="hold"/>
                                        <p:tgtEl>
                                          <p:spTgt spid="235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00"/>
                            </p:stCondLst>
                            <p:childTnLst>
                              <p:par>
                                <p:cTn id="3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50"/>
                            </p:stCondLst>
                            <p:childTnLst>
                              <p:par>
                                <p:cTn id="42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100" fill="hold"/>
                                        <p:tgtEl>
                                          <p:spTgt spid="252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5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" fill="hold"/>
                                        <p:tgtEl>
                                          <p:spTgt spid="269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100"/>
                            </p:stCondLst>
                            <p:childTnLst>
                              <p:par>
                                <p:cTn id="5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350"/>
                            </p:stCondLst>
                            <p:childTnLst>
                              <p:par>
                                <p:cTn id="58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" fill="hold"/>
                                        <p:tgtEl>
                                          <p:spTgt spid="28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450"/>
                            </p:stCondLst>
                            <p:childTnLst>
                              <p:par>
                                <p:cTn id="6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00"/>
                            </p:stCondLst>
                            <p:childTnLst>
                              <p:par>
                                <p:cTn id="66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100" fill="hold"/>
                                        <p:tgtEl>
                                          <p:spTgt spid="303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50"/>
                            </p:stCondLst>
                            <p:childTnLst>
                              <p:par>
                                <p:cTn id="74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100" fill="hold"/>
                                        <p:tgtEl>
                                          <p:spTgt spid="32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150"/>
                            </p:stCondLst>
                            <p:childTnLst>
                              <p:par>
                                <p:cTn id="7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400"/>
                            </p:stCondLst>
                            <p:childTnLst>
                              <p:par>
                                <p:cTn id="82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100" fill="hold"/>
                                        <p:tgtEl>
                                          <p:spTgt spid="33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750"/>
                            </p:stCondLst>
                            <p:childTnLst>
                              <p:par>
                                <p:cTn id="90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00" fill="hold"/>
                                        <p:tgtEl>
                                          <p:spTgt spid="354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850"/>
                            </p:stCondLst>
                            <p:childTnLst>
                              <p:par>
                                <p:cTn id="9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100"/>
                            </p:stCondLst>
                            <p:childTnLst>
                              <p:par>
                                <p:cTn id="98" presetID="6" presetClass="emph" presetSubtype="0" decel="4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9" dur="100" fill="hold"/>
                                        <p:tgtEl>
                                          <p:spTgt spid="371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200"/>
                            </p:stCondLst>
                            <p:childTnLst>
                              <p:par>
                                <p:cTn id="10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7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7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7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75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75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75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75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6" presetClass="emph" presetSubtype="0" accel="40000" decel="4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35" dur="750" fill="hold"/>
                                        <p:tgtEl>
                                          <p:spTgt spid="269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63" presetClass="path" presetSubtype="0" accel="40000" decel="4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66667E-6 2.22222E-6 L 0.08906 -0.00139 " pathEditMode="relative" rAng="0" ptsTypes="AA">
                                      <p:cBhvr>
                                        <p:cTn id="137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13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1109010" y="3866649"/>
            <a:ext cx="2069702" cy="241662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90000"/>
                  <a:alpha val="62000"/>
                </a:sysClr>
              </a:gs>
              <a:gs pos="100000">
                <a:srgbClr val="08CFEE">
                  <a:tint val="23500"/>
                  <a:satMod val="16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1447800" cy="1981200"/>
          </a:xfrm>
          <a:prstGeom prst="rect">
            <a:avLst/>
          </a:prstGeom>
        </p:spPr>
      </p:pic>
      <p:pic>
        <p:nvPicPr>
          <p:cNvPr id="33" name="Picture 15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219200"/>
            <a:ext cx="457200" cy="838200"/>
          </a:xfrm>
          <a:prstGeom prst="rect">
            <a:avLst/>
          </a:prstGeom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2286000"/>
            <a:ext cx="1219200" cy="2209800"/>
          </a:xfrm>
          <a:prstGeom prst="rect">
            <a:avLst/>
          </a:prstGeom>
        </p:spPr>
      </p:pic>
      <p:pic>
        <p:nvPicPr>
          <p:cNvPr id="35" name="Picture 14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914400" cy="533400"/>
          </a:xfrm>
          <a:prstGeom prst="rect">
            <a:avLst/>
          </a:prstGeom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657600"/>
            <a:ext cx="609600" cy="2209800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1752600"/>
            <a:ext cx="838200" cy="2133600"/>
          </a:xfrm>
          <a:prstGeom prst="rect">
            <a:avLst/>
          </a:prstGeom>
        </p:spPr>
      </p:pic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581400"/>
            <a:ext cx="1066800" cy="1905000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438400" cy="533400"/>
          </a:xfrm>
          <a:prstGeom prst="rect">
            <a:avLst/>
          </a:prstGeom>
        </p:spPr>
      </p:pic>
      <p:pic>
        <p:nvPicPr>
          <p:cNvPr id="40" name="Picture 7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2362200" cy="1676400"/>
          </a:xfrm>
          <a:prstGeom prst="rect">
            <a:avLst/>
          </a:prstGeom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3276600"/>
            <a:ext cx="762000" cy="457200"/>
          </a:xfrm>
          <a:prstGeom prst="rect">
            <a:avLst/>
          </a:prstGeom>
        </p:spPr>
      </p:pic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219200"/>
            <a:ext cx="1905000" cy="1600200"/>
          </a:xfrm>
          <a:prstGeom prst="rect">
            <a:avLst/>
          </a:prstGeom>
        </p:spPr>
      </p:pic>
      <p:pic>
        <p:nvPicPr>
          <p:cNvPr id="43" name="Picture 16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838200" cy="609600"/>
          </a:xfrm>
          <a:prstGeom prst="rect">
            <a:avLst/>
          </a:prstGeom>
        </p:spPr>
      </p:pic>
      <p:pic>
        <p:nvPicPr>
          <p:cNvPr id="44" name="Picture 17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685800" cy="685800"/>
          </a:xfrm>
          <a:prstGeom prst="rect">
            <a:avLst/>
          </a:prstGeom>
        </p:spPr>
      </p:pic>
      <p:pic>
        <p:nvPicPr>
          <p:cNvPr id="45" name="Picture 18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4495800"/>
            <a:ext cx="381000" cy="762000"/>
          </a:xfrm>
          <a:prstGeom prst="rect">
            <a:avLst/>
          </a:prstGeom>
        </p:spPr>
      </p:pic>
      <p:pic>
        <p:nvPicPr>
          <p:cNvPr id="46" name="Picture 12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113" y="477838"/>
            <a:ext cx="1806575" cy="1558925"/>
          </a:xfrm>
          <a:prstGeom prst="rect">
            <a:avLst/>
          </a:prstGeom>
        </p:spPr>
      </p:pic>
      <p:pic>
        <p:nvPicPr>
          <p:cNvPr id="47" name="Picture 19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125" y="4981575"/>
            <a:ext cx="1149350" cy="1314450"/>
          </a:xfrm>
          <a:prstGeom prst="rect">
            <a:avLst/>
          </a:prstGeom>
        </p:spPr>
      </p:pic>
      <p:pic>
        <p:nvPicPr>
          <p:cNvPr id="48" name="Picture 20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8050" y="790575"/>
            <a:ext cx="901700" cy="1314450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1265238" y="2235200"/>
            <a:ext cx="1755775" cy="17541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05259" y="2418171"/>
            <a:ext cx="15392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800" b="1" kern="0" dirty="0" smtClean="0"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COST</a:t>
            </a:r>
            <a:endParaRPr kumimoji="0" lang="en-US" sz="3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7159" y="2833829"/>
            <a:ext cx="58288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 smtClean="0">
                <a:ln>
                  <a:noFill/>
                </a:ln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EFFECTIVE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576684" y="3857896"/>
            <a:ext cx="260840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4600" b="1" kern="0" dirty="0" smtClean="0"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latin typeface="Arial" pitchFamily="34" charset="0"/>
                <a:cs typeface="Arial" pitchFamily="34" charset="0"/>
              </a:rPr>
              <a:t>SYSTEM</a:t>
            </a:r>
            <a:endParaRPr lang="en-US" sz="4600" b="1" kern="0" dirty="0">
              <a:solidFill>
                <a:srgbClr val="08CFED">
                  <a:lumMod val="60000"/>
                  <a:lumOff val="40000"/>
                  <a:alpha val="88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40791" y="2160033"/>
            <a:ext cx="1838340" cy="183834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0" name="TextBox 34"/>
          <p:cNvSpPr txBox="1">
            <a:spLocks noChangeArrowheads="1"/>
          </p:cNvSpPr>
          <p:nvPr/>
        </p:nvSpPr>
        <p:spPr bwMode="auto">
          <a:xfrm>
            <a:off x="1727117" y="2363788"/>
            <a:ext cx="805029" cy="143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700" b="1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5</a:t>
            </a:r>
          </a:p>
        </p:txBody>
      </p:sp>
      <p:pic>
        <p:nvPicPr>
          <p:cNvPr id="27" name="77 Rule 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8839200" y="71247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71970"/>
      </p:ext>
    </p:extLst>
  </p:cSld>
  <p:clrMapOvr>
    <a:masterClrMapping/>
  </p:clrMapOvr>
  <p:transition spd="slow" advClick="0" advTm="7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8" presetClass="entr" presetSubtype="9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Scale>
                                      <p:cBhvr>
                                        <p:cTn id="25" dur="100" fill="hold"/>
                                        <p:tgtEl>
                                          <p:spTgt spid="46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8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9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58" dur="100" fill="hold"/>
                                        <p:tgtEl>
                                          <p:spTgt spid="47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8" presetClass="entr" presetSubtype="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3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3" dur="100" fill="hold"/>
                                        <p:tgtEl>
                                          <p:spTgt spid="48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7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3" grpId="0"/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17334" y="349708"/>
            <a:ext cx="1345205" cy="1159660"/>
            <a:chOff x="5366748" y="3207027"/>
            <a:chExt cx="1783212" cy="1537252"/>
          </a:xfrm>
        </p:grpSpPr>
        <p:sp>
          <p:nvSpPr>
            <p:cNvPr id="19" name="Hexagon 18"/>
            <p:cNvSpPr/>
            <p:nvPr/>
          </p:nvSpPr>
          <p:spPr>
            <a:xfrm rot="2698945">
              <a:off x="5366748" y="3207027"/>
              <a:ext cx="1783212" cy="1537252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4" descr="http://simpleicon.com/wp-content/uploads/money-bag-5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0453" y="3448048"/>
              <a:ext cx="1053663" cy="1053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3131840" y="390346"/>
            <a:ext cx="40115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COST EFFECTIVENESS AND FUTURESCOPE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38400" y="1601875"/>
            <a:ext cx="6260887" cy="4039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bg1"/>
                </a:solidFill>
              </a:rPr>
              <a:t>TOTAL COST OF SMART METER (PI + METER +MODULE)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LESS THAN RS 1000 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bg1"/>
                </a:solidFill>
              </a:rPr>
              <a:t>MAINTAINENCE COST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105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AS INSTALLATION IS A ONE TIME JOB, MAINTAINANCE IS EASIER AS PI IS PROVIDED WITH IP66 WATERPROOF CASING.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400" dirty="0" smtClean="0">
                <a:solidFill>
                  <a:schemeClr val="bg1"/>
                </a:solidFill>
              </a:rPr>
              <a:t>REGULAR SOFTWARE UPDATION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2292624" y="1816668"/>
            <a:ext cx="0" cy="435884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811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025" y="3362325"/>
            <a:ext cx="7800975" cy="349567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907704" y="2161996"/>
            <a:ext cx="53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 smtClean="0">
                <a:solidFill>
                  <a:schemeClr val="bg1"/>
                </a:solidFill>
              </a:rPr>
              <a:t>THANK YOU</a:t>
            </a:r>
            <a:endParaRPr lang="en-IN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18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87798" y="3347359"/>
            <a:ext cx="2069702" cy="241662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90000"/>
                  <a:alpha val="62000"/>
                </a:sysClr>
              </a:gs>
              <a:gs pos="100000">
                <a:srgbClr val="08CFEE">
                  <a:tint val="23500"/>
                  <a:satMod val="16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6640" y="2339340"/>
            <a:ext cx="390203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solidFill>
                  <a:schemeClr val="bg1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PROBLEM</a:t>
            </a:r>
            <a:endParaRPr lang="en-US" sz="5800" b="1" dirty="0">
              <a:solidFill>
                <a:schemeClr val="bg1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6640" y="3943350"/>
            <a:ext cx="92845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solidFill>
                  <a:schemeClr val="bg1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IN</a:t>
            </a:r>
            <a:endParaRPr lang="en-US" sz="5800" b="1" dirty="0">
              <a:solidFill>
                <a:schemeClr val="bg1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5856" y="3009900"/>
            <a:ext cx="5690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STATEMENT</a:t>
            </a:r>
            <a:endParaRPr lang="en-US" sz="72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3717032"/>
            <a:ext cx="44422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HAND</a:t>
            </a:r>
            <a:endParaRPr lang="en-US" sz="115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55330" y="1623191"/>
            <a:ext cx="1838340" cy="183834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88642">
            <a:off x="535305" y="1137920"/>
            <a:ext cx="1962150" cy="914400"/>
          </a:xfrm>
          <a:prstGeom prst="rect">
            <a:avLst/>
          </a:prstGeom>
          <a:effectLst>
            <a:outerShdw blurRad="50800" dist="63500" dir="8100000" algn="tr" rotWithShape="0">
              <a:prstClr val="black">
                <a:alpha val="36000"/>
              </a:prstClr>
            </a:outerShdw>
          </a:effectLst>
        </p:spPr>
      </p:pic>
      <p:pic>
        <p:nvPicPr>
          <p:cNvPr id="15" name="19_First Ru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75700" y="6934200"/>
            <a:ext cx="304800" cy="3048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87095" y="1669371"/>
            <a:ext cx="1755775" cy="1754188"/>
            <a:chOff x="3345877" y="411978"/>
            <a:chExt cx="1755775" cy="1754188"/>
          </a:xfrm>
        </p:grpSpPr>
        <p:sp>
          <p:nvSpPr>
            <p:cNvPr id="19" name="Oval 18"/>
            <p:cNvSpPr/>
            <p:nvPr/>
          </p:nvSpPr>
          <p:spPr bwMode="auto">
            <a:xfrm>
              <a:off x="3345877" y="411978"/>
              <a:ext cx="1755775" cy="17541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68" t="22900" r="32994" b="33740"/>
            <a:stretch/>
          </p:blipFill>
          <p:spPr bwMode="auto">
            <a:xfrm>
              <a:off x="3849369" y="818514"/>
              <a:ext cx="723901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597813"/>
      </p:ext>
    </p:extLst>
  </p:cSld>
  <p:clrMapOvr>
    <a:masterClrMapping/>
  </p:clrMapOvr>
  <p:transition spd="slow" advClick="0" advTm="5000">
    <p:cut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1.85185E-6 L 0.96666 -1.85185E-6 " pathEditMode="relative" rAng="0" ptsTypes="AA">
                                          <p:cBhvr>
                                            <p:cTn id="8" dur="2000" spd="-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0 L 0.96805 0 " pathEditMode="relative" rAng="0" ptsTypes="AA">
                                          <p:cBhvr>
                                            <p:cTn id="12" dur="2000" spd="-100000" fill="hold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3200000">
                                          <p:cBhvr>
                                            <p:cTn id="14" dur="2000" fill="hold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2.96296E-6 L 0.95833 2.96296E-6 " pathEditMode="relative" rAng="0" ptsTypes="AA">
                                          <p:cBhvr>
                                            <p:cTn id="18" dur="200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" presetClass="entr" presetSubtype="0" fill="hold" grpId="0" nodeType="after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3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6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9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32" presetID="2" presetClass="entr" presetSubtype="1" fill="hold" nodeType="afterEffect" p14:presetBounceEnd="70000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0000">
                                          <p:cBhvr additive="base">
                                            <p:cTn id="34" dur="4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0000">
                                          <p:cBhvr additive="base">
                                            <p:cTn id="35" dur="4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36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5"/>
                    </p:tgtEl>
                  </p:cMediaNode>
                </p:audio>
              </p:childTnLst>
            </p:cTn>
          </p:par>
        </p:tnLst>
        <p:bldLst>
          <p:bldP spid="10" grpId="0" animBg="1"/>
          <p:bldP spid="10" grpId="1" animBg="1"/>
          <p:bldP spid="7" grpId="0"/>
          <p:bldP spid="9" grpId="0"/>
          <p:bldP spid="11" grpId="0"/>
          <p:bldP spid="12" grpId="0"/>
          <p:bldP spid="6" grpId="0" animBg="1"/>
          <p:bldP spid="6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-1.85185E-6 L 0.96666 -1.85185E-6 " pathEditMode="relative" rAng="0" ptsTypes="AA">
                                          <p:cBhvr>
                                            <p:cTn id="8" dur="2000" spd="-100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3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7778E-6 0 L 0.96805 0 " pathEditMode="relative" rAng="0" ptsTypes="AA">
                                          <p:cBhvr>
                                            <p:cTn id="12" dur="2000" spd="-100000" fill="hold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4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8" presetClass="emp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43200000">
                                          <p:cBhvr>
                                            <p:cTn id="14" dur="2000" fill="hold"/>
                                            <p:tgtEl>
                                              <p:spTgt spid="4">
                                                <p:bg/>
                                              </p:spTgt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5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44444E-6 2.96296E-6 L 0.95833 2.96296E-6 " pathEditMode="relative" rAng="0" ptsTypes="AA">
                                          <p:cBhvr>
                                            <p:cTn id="18" dur="2000" spd="-100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7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0" presetID="1" presetClass="entr" presetSubtype="0" fill="hold" grpId="0" nodeType="after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23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26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29" presetID="1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32" presetID="2" presetClass="entr" presetSubtype="1" fill="hold" nodeType="afterEffect">
                                      <p:stCondLst>
                                        <p:cond delay="45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4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400" fill="hold"/>
                                            <p:tgtEl>
                                              <p:spTgt spid="10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numSld="999" showWhenStopped="0">
                    <p:cTn id="36" fill="hold" display="0">
                      <p:stCondLst>
                        <p:cond delay="indefinite"/>
                      </p:stCondLst>
                      <p:endCondLst>
                        <p:cond evt="onPrev" delay="0">
                          <p:tgtEl>
                            <p:sldTgt/>
                          </p:tgtEl>
                        </p:cond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5"/>
                    </p:tgtEl>
                  </p:cMediaNode>
                </p:audio>
              </p:childTnLst>
            </p:cTn>
          </p:par>
        </p:tnLst>
        <p:bldLst>
          <p:bldP spid="10" grpId="0" animBg="1"/>
          <p:bldP spid="10" grpId="1" animBg="1"/>
          <p:bldP spid="7" grpId="0"/>
          <p:bldP spid="9" grpId="0"/>
          <p:bldP spid="11" grpId="0"/>
          <p:bldP spid="12" grpId="0"/>
          <p:bldP spid="6" grpId="0" animBg="1"/>
          <p:bldP spid="6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781" y="788529"/>
            <a:ext cx="2182988" cy="2434872"/>
          </a:xfrm>
          <a:prstGeom prst="rect">
            <a:avLst/>
          </a:prstGeom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253984"/>
            <a:ext cx="2266950" cy="2434872"/>
          </a:xfrm>
          <a:prstGeom prst="rect">
            <a:avLst/>
          </a:prstGeom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6525" y="1043450"/>
            <a:ext cx="3022600" cy="2854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6631" y="373380"/>
            <a:ext cx="2938638" cy="2770716"/>
          </a:xfrm>
          <a:prstGeom prst="rect">
            <a:avLst/>
          </a:prstGeom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8538" y="3688856"/>
            <a:ext cx="2684462" cy="34290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96000"/>
              </a:srgbClr>
            </a:outerShdw>
            <a:softEdge rad="0"/>
          </a:effectLst>
        </p:spPr>
      </p:pic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460256"/>
            <a:ext cx="2667000" cy="54102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3079256"/>
            <a:ext cx="2971800" cy="48768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850656"/>
            <a:ext cx="3581400" cy="5181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045404571"/>
      </p:ext>
    </p:extLst>
  </p:cSld>
  <p:clrMapOvr>
    <a:masterClrMapping/>
  </p:clrMapOvr>
  <p:transition spd="slow" advClick="0" advTm="2000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clickEffect" p14:presetBounceEnd="62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667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667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accel="20000" fill="hold" nodeType="clickEffect" p14:presetBounceEnd="62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667">
                                          <p:cBhvr additive="base">
                                            <p:cTn id="1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667">
                                          <p:cBhvr additive="base">
                                            <p:cTn id="1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20000" fill="hold" nodeType="clickEffect" p14:presetBounceEnd="62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667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667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accel="20000" fill="hold" nodeType="clickEffect" p14:presetBounceEnd="62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667">
                                          <p:cBhvr additive="base">
                                            <p:cTn id="2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667">
                                          <p:cBhvr additive="base">
                                            <p:cTn id="2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33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7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2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accel="2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2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accel="2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33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4" dur="1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5" presetID="2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0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1" dur="10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2" presetID="2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47" presetID="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8" dur="1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16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6" presetClass="emph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95000" y="9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26433">
            <a:off x="3386590" y="413359"/>
            <a:ext cx="2675620" cy="476763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47975" y="1285875"/>
            <a:ext cx="3409950" cy="34099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48764">
            <a:off x="5767387" y="2481262"/>
            <a:ext cx="619125" cy="6572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0900" y="1571625"/>
            <a:ext cx="495300" cy="43815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868111041"/>
      </p:ext>
    </p:extLst>
  </p:cSld>
  <p:clrMapOvr>
    <a:masterClrMapping/>
  </p:clrMapOvr>
  <p:transition spd="slow" advClick="0" advTm="40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http://www.waterloss-reduction.com/images/Graphics/Figure_6.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" t="8408" r="2123" b="3296"/>
          <a:stretch/>
        </p:blipFill>
        <p:spPr bwMode="auto">
          <a:xfrm>
            <a:off x="323528" y="363220"/>
            <a:ext cx="8496944" cy="59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7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651246" y="1518082"/>
            <a:ext cx="2811447" cy="1012054"/>
            <a:chOff x="1651246" y="1518082"/>
            <a:chExt cx="2811447" cy="1012054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flipH="1">
            <a:off x="150919" y="1518082"/>
            <a:ext cx="2811447" cy="1012054"/>
            <a:chOff x="1651246" y="1518082"/>
            <a:chExt cx="2811447" cy="1012054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>
          <a:xfrm>
            <a:off x="1315385" y="3371349"/>
            <a:ext cx="2069702" cy="241662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90000"/>
                  <a:alpha val="62000"/>
                </a:sysClr>
              </a:gs>
              <a:gs pos="100000">
                <a:srgbClr val="08CFEE">
                  <a:tint val="23500"/>
                  <a:satMod val="16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01439" y="2351496"/>
            <a:ext cx="204414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800" b="1" kern="0" dirty="0" smtClean="0"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OUR </a:t>
            </a:r>
            <a:endParaRPr kumimoji="0" lang="en-US" sz="5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19872" y="3336381"/>
            <a:ext cx="57734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0" cap="none" spc="0" normalizeH="0" baseline="0" noProof="0" dirty="0" smtClean="0">
                <a:ln>
                  <a:noFill/>
                </a:ln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APPROACH</a:t>
            </a:r>
            <a:endParaRPr kumimoji="0" lang="en-US" sz="11900" b="1" i="0" u="none" strike="noStrike" kern="0" cap="none" spc="0" normalizeH="0" baseline="0" noProof="0" dirty="0" smtClean="0">
              <a:ln>
                <a:noFill/>
              </a:ln>
              <a:solidFill>
                <a:srgbClr val="08CFED">
                  <a:lumMod val="60000"/>
                  <a:lumOff val="40000"/>
                  <a:alpha val="88000"/>
                </a:srgb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30467" y="4313826"/>
            <a:ext cx="121700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7491" y="4313826"/>
            <a:ext cx="1877437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THE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43384" y="4919008"/>
            <a:ext cx="512191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700" b="1" i="0" u="none" strike="noStrike" kern="0" cap="none" spc="0" normalizeH="0" baseline="0" noProof="0" dirty="0" smtClean="0">
                <a:ln>
                  <a:noFill/>
                </a:ln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PROBLEM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382917" y="1647181"/>
            <a:ext cx="1838340" cy="1838340"/>
            <a:chOff x="1382917" y="1647181"/>
            <a:chExt cx="1838340" cy="1838340"/>
          </a:xfrm>
        </p:grpSpPr>
        <p:sp>
          <p:nvSpPr>
            <p:cNvPr id="18" name="Oval 17"/>
            <p:cNvSpPr/>
            <p:nvPr/>
          </p:nvSpPr>
          <p:spPr>
            <a:xfrm>
              <a:off x="1382917" y="1647181"/>
              <a:ext cx="1838340" cy="18383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>
              <a:softEdge rad="685800"/>
            </a:effectLst>
            <a:scene3d>
              <a:camera prst="orthographicFront"/>
              <a:lightRig rig="threePt" dir="t"/>
            </a:scene3d>
            <a:sp3d extrusionH="19050" prstMaterial="plastic">
              <a:bevelT w="95250" h="95250"/>
              <a:extrusionClr>
                <a:sysClr val="window" lastClr="FFFFFF"/>
              </a:extrusionClr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endParaRPr>
            </a:p>
          </p:txBody>
        </p:sp>
        <p:grpSp>
          <p:nvGrpSpPr>
            <p:cNvPr id="19" name="Group 4"/>
            <p:cNvGrpSpPr>
              <a:grpSpLocks/>
            </p:cNvGrpSpPr>
            <p:nvPr/>
          </p:nvGrpSpPr>
          <p:grpSpPr bwMode="auto">
            <a:xfrm>
              <a:off x="1417638" y="1676400"/>
              <a:ext cx="1755775" cy="1754188"/>
              <a:chOff x="1265381" y="2235198"/>
              <a:chExt cx="1754909" cy="1754909"/>
            </a:xfrm>
          </p:grpSpPr>
          <p:sp>
            <p:nvSpPr>
              <p:cNvPr id="20" name="Oval 19"/>
              <p:cNvSpPr/>
              <p:nvPr/>
            </p:nvSpPr>
            <p:spPr>
              <a:xfrm>
                <a:off x="1265381" y="2235198"/>
                <a:ext cx="1754909" cy="17549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TextBox 20"/>
              <p:cNvSpPr txBox="1">
                <a:spLocks noChangeArrowheads="1"/>
              </p:cNvSpPr>
              <p:nvPr/>
            </p:nvSpPr>
            <p:spPr bwMode="auto">
              <a:xfrm>
                <a:off x="1749333" y="2362200"/>
                <a:ext cx="804632" cy="1431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700" b="1">
                    <a:solidFill>
                      <a:schemeClr val="accent1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65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00"/>
                            </p:stCondLst>
                            <p:childTnLst>
                              <p:par>
                                <p:cTn id="20" presetID="49" presetClass="entr" presetSubtype="0" decel="10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64" presetClass="path" presetSubtype="0" accel="45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88889E-6 4.44444E-6 L 3.88889E-6 -0.52593 " pathEditMode="relative" rAng="0" ptsTypes="AA">
                                      <p:cBhvr>
                                        <p:cTn id="3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4.07356E-6 L -1.38889E-6 -0.52648 " pathEditMode="relative" rAng="0" ptsTypes="AA">
                                      <p:cBhvr>
                                        <p:cTn id="3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38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4" presetClass="path" presetSubtype="0" accel="45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38889E-6 -4.07356E-6 L -1.38889E-6 -0.52648 " pathEditMode="relative" rAng="0" ptsTypes="AA">
                                      <p:cBhvr>
                                        <p:cTn id="4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repeatCount="indefinite" accel="10714" decel="89286" autoRev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42" dur="100" fill="hold"/>
                                        <p:tgtEl>
                                          <p:spTgt spid="8"/>
                                        </p:tgtEl>
                                      </p:cBhvr>
                                      <p:by x="6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368" name="Picture 8" descr="D:\New folder\Screenshot (34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6117781" cy="343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D:\New folder\Screenshot (37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6184164" cy="347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D:\New folder\Screenshot (35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0768"/>
            <a:ext cx="6117780" cy="343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D:\New folder\Screenshot (33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8800"/>
            <a:ext cx="6162037" cy="346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D:\New folder\Screenshot (36)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16832"/>
            <a:ext cx="6170255" cy="346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851920" y="116632"/>
            <a:ext cx="1627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kern="0" dirty="0" smtClean="0"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VIEW</a:t>
            </a:r>
            <a:endParaRPr kumimoji="0" lang="en-US" sz="5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26387" y="35222"/>
            <a:ext cx="19160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0" cap="none" spc="0" normalizeH="0" baseline="0" noProof="0" dirty="0" smtClean="0">
                <a:ln>
                  <a:noFill/>
                </a:ln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WEB</a:t>
            </a:r>
            <a:endParaRPr kumimoji="0" lang="en-US" sz="8800" b="1" i="0" u="none" strike="noStrike" kern="0" cap="none" spc="0" normalizeH="0" baseline="0" noProof="0" dirty="0" smtClean="0">
              <a:ln>
                <a:noFill/>
              </a:ln>
              <a:solidFill>
                <a:srgbClr val="08CFED">
                  <a:lumMod val="60000"/>
                  <a:lumOff val="40000"/>
                  <a:alpha val="88000"/>
                </a:srgb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HP\Pictures\Screenshots\Screenshot (38)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" t="10497" b="5039"/>
          <a:stretch/>
        </p:blipFill>
        <p:spPr bwMode="auto">
          <a:xfrm>
            <a:off x="2267744" y="2348880"/>
            <a:ext cx="6394209" cy="333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P\Pictures\Screenshots\Screenshot (39)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8" r="1328" b="5772"/>
          <a:stretch/>
        </p:blipFill>
        <p:spPr bwMode="auto">
          <a:xfrm>
            <a:off x="2699793" y="2780928"/>
            <a:ext cx="6264696" cy="326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82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025" y="3362325"/>
              <a:ext cx="7800975" cy="3495675"/>
            </a:xfrm>
            <a:prstGeom prst="rect">
              <a:avLst/>
            </a:prstGeom>
            <a:noFill/>
          </p:spPr>
        </p:pic>
      </p:grp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215681" y="5281200"/>
            <a:ext cx="7526337" cy="433955"/>
          </a:xfrm>
        </p:spPr>
        <p:txBody>
          <a:bodyPr>
            <a:noAutofit/>
          </a:bodyPr>
          <a:lstStyle/>
          <a:p>
            <a:r>
              <a:rPr lang="en-US" sz="6000" dirty="0"/>
              <a:t>Features!</a:t>
            </a:r>
          </a:p>
        </p:txBody>
      </p:sp>
      <p:pic>
        <p:nvPicPr>
          <p:cNvPr id="1026" name="Picture 2" descr="https://openclipart.org/image/2400px/svg_to_png/189062/Nexus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03" y="476672"/>
            <a:ext cx="4644062" cy="92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>
            <a:off x="4971903" y="1722784"/>
            <a:ext cx="460916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340876" y="149378"/>
            <a:ext cx="4397531" cy="4086775"/>
            <a:chOff x="8041939" y="-646280"/>
            <a:chExt cx="6553723" cy="4086775"/>
          </a:xfrm>
        </p:grpSpPr>
        <p:sp>
          <p:nvSpPr>
            <p:cNvPr id="28" name="Subtitle 2"/>
            <p:cNvSpPr txBox="1">
              <a:spLocks/>
            </p:cNvSpPr>
            <p:nvPr/>
          </p:nvSpPr>
          <p:spPr>
            <a:xfrm>
              <a:off x="8041939" y="-646280"/>
              <a:ext cx="6432217" cy="1537396"/>
            </a:xfrm>
            <a:prstGeom prst="rect">
              <a:avLst/>
            </a:prstGeom>
            <a:effectLst>
              <a:outerShdw blurRad="50800" dir="14400000">
                <a:srgbClr val="000000">
                  <a:alpha val="40000"/>
                </a:srgbClr>
              </a:outerShdw>
            </a:effectLst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457189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indent="0" algn="ctr" defTabSz="457189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None/>
                <a:defRPr sz="16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377" indent="0" algn="ctr" defTabSz="457189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None/>
                <a:defRPr sz="1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566" indent="0" algn="ctr" defTabSz="457189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754" indent="0" algn="ctr" defTabSz="457189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5943" indent="0" algn="ctr" defTabSz="457189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131" indent="0" algn="ctr" defTabSz="457189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320" indent="0" algn="ctr" defTabSz="457189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509" indent="0" algn="ctr" defTabSz="457189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Font typeface="Wingdings 2" charset="2"/>
                <a:buNone/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4000" dirty="0">
                  <a:solidFill>
                    <a:schemeClr val="bg1"/>
                  </a:solidFill>
                </a:rPr>
                <a:t>The User’s </a:t>
              </a:r>
            </a:p>
            <a:p>
              <a:pPr algn="r"/>
              <a:r>
                <a:rPr lang="en-US" sz="4000" dirty="0" smtClean="0">
                  <a:solidFill>
                    <a:schemeClr val="bg1"/>
                  </a:solidFill>
                </a:rPr>
                <a:t>View!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84543" y="1501503"/>
              <a:ext cx="49111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 smtClean="0">
                  <a:solidFill>
                    <a:schemeClr val="bg1"/>
                  </a:solidFill>
                </a:rPr>
                <a:t>Easy to use user interface .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 smtClean="0">
                  <a:solidFill>
                    <a:schemeClr val="bg1"/>
                  </a:solidFill>
                </a:rPr>
                <a:t>Material design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 smtClean="0">
                  <a:solidFill>
                    <a:schemeClr val="bg1"/>
                  </a:solidFill>
                </a:rPr>
                <a:t>Full integration with hardware.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314" name="Picture 2" descr="D:\New folder\Screenshot_2016-09-11-00-00-3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13281"/>
            <a:ext cx="4299925" cy="76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HP\Downloads\travel (3)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600" y="5877272"/>
            <a:ext cx="864096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962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" name="Picture 2" descr="https://openclipart.org/image/2400px/svg_to_png/189062/Nexus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30" y="214735"/>
            <a:ext cx="2016070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openclipart.org/image/2400px/svg_to_png/189062/Nexus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82" y="238538"/>
            <a:ext cx="1969931" cy="399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openclipart.org/image/2400px/svg_to_png/189062/Nexus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37" y="214736"/>
            <a:ext cx="2016070" cy="401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D:\New folder\Screenshot_2016-09-11-00-00-4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351" y="548680"/>
            <a:ext cx="1827189" cy="324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D:\New folder\Screenshot_2016-09-11-00-01-26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534" y="476672"/>
            <a:ext cx="1858261" cy="330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:\New folder\Screenshot_2016-09-11-00-16-0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7" y="476672"/>
            <a:ext cx="1879250" cy="334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91510" y="4706350"/>
            <a:ext cx="2809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Flow rate of given household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Smart meter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176394" y="4829462"/>
            <a:ext cx="28091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Two way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Notification system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49271" y="4741450"/>
            <a:ext cx="2929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Dynamic map-view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And leakage detection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9047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289</Words>
  <Application>Microsoft Office PowerPoint</Application>
  <PresentationFormat>On-screen Show (4:3)</PresentationFormat>
  <Paragraphs>82</Paragraphs>
  <Slides>18</Slides>
  <Notes>9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23</cp:revision>
  <dcterms:created xsi:type="dcterms:W3CDTF">2016-09-10T18:28:22Z</dcterms:created>
  <dcterms:modified xsi:type="dcterms:W3CDTF">2016-09-22T10:29:54Z</dcterms:modified>
</cp:coreProperties>
</file>